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58" r:id="rId4"/>
    <p:sldId id="259" r:id="rId5"/>
    <p:sldId id="260" r:id="rId6"/>
    <p:sldId id="273" r:id="rId7"/>
    <p:sldId id="262" r:id="rId8"/>
    <p:sldId id="263" r:id="rId9"/>
    <p:sldId id="264" r:id="rId10"/>
    <p:sldId id="265" r:id="rId11"/>
    <p:sldId id="266" r:id="rId12"/>
    <p:sldId id="267" r:id="rId13"/>
    <p:sldId id="268" r:id="rId14"/>
    <p:sldId id="269" r:id="rId15"/>
    <p:sldId id="270" r:id="rId16"/>
    <p:sldId id="271" r:id="rId17"/>
    <p:sldId id="272" r:id="rId18"/>
    <p:sldId id="274" r:id="rId19"/>
    <p:sldId id="275" r:id="rId20"/>
    <p:sldId id="276" r:id="rId21"/>
    <p:sldId id="277"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300E"/>
    <a:srgbClr val="001E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90" d="100"/>
          <a:sy n="90" d="100"/>
        </p:scale>
        <p:origin x="-1398"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315CC3-1C77-42F1-BE83-85DDE92D9D8B}" type="datetimeFigureOut">
              <a:rPr lang="en-US" smtClean="0"/>
              <a:t>10/10/2011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A0E9B0-9CB8-43C0-9C4E-3B292B61F3A0}" type="slidenum">
              <a:rPr lang="en-US" smtClean="0"/>
              <a:t>‹#›</a:t>
            </a:fld>
            <a:endParaRPr lang="en-US"/>
          </a:p>
        </p:txBody>
      </p:sp>
    </p:spTree>
    <p:extLst>
      <p:ext uri="{BB962C8B-B14F-4D97-AF65-F5344CB8AC3E}">
        <p14:creationId xmlns:p14="http://schemas.microsoft.com/office/powerpoint/2010/main" val="2521341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09-06-2011 v3</a:t>
            </a:r>
            <a:endParaRPr lang="en-US"/>
          </a:p>
        </p:txBody>
      </p:sp>
      <p:sp>
        <p:nvSpPr>
          <p:cNvPr id="5" name="Footer Placeholder 4"/>
          <p:cNvSpPr>
            <a:spLocks noGrp="1"/>
          </p:cNvSpPr>
          <p:nvPr>
            <p:ph type="ftr" sz="quarter" idx="11"/>
          </p:nvPr>
        </p:nvSpPr>
        <p:spPr/>
        <p:txBody>
          <a:bodyPr/>
          <a:lstStyle/>
          <a:p>
            <a:r>
              <a:rPr lang="en-US" smtClean="0"/>
              <a:t>ORI-12 Orientation - Quiz</a:t>
            </a:r>
            <a:endParaRPr lang="en-US"/>
          </a:p>
        </p:txBody>
      </p:sp>
      <p:sp>
        <p:nvSpPr>
          <p:cNvPr id="6" name="Slide Number Placeholder 5"/>
          <p:cNvSpPr>
            <a:spLocks noGrp="1"/>
          </p:cNvSpPr>
          <p:nvPr>
            <p:ph type="sldNum" sz="quarter" idx="12"/>
          </p:nvPr>
        </p:nvSpPr>
        <p:spPr/>
        <p:txBody>
          <a:bodyPr/>
          <a:lstStyle/>
          <a:p>
            <a:fld id="{189ED1FC-257D-4421-9076-5D154B5CC5DC}" type="slidenum">
              <a:rPr lang="en-US" smtClean="0"/>
              <a:pPr/>
              <a:t>‹#›</a:t>
            </a:fld>
            <a:endParaRPr lang="en-US"/>
          </a:p>
        </p:txBody>
      </p:sp>
    </p:spTree>
    <p:extLst>
      <p:ext uri="{BB962C8B-B14F-4D97-AF65-F5344CB8AC3E}">
        <p14:creationId xmlns:p14="http://schemas.microsoft.com/office/powerpoint/2010/main" val="4008548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09-06-2011 v3</a:t>
            </a:r>
            <a:endParaRPr lang="en-US"/>
          </a:p>
        </p:txBody>
      </p:sp>
      <p:sp>
        <p:nvSpPr>
          <p:cNvPr id="5" name="Footer Placeholder 4"/>
          <p:cNvSpPr>
            <a:spLocks noGrp="1"/>
          </p:cNvSpPr>
          <p:nvPr>
            <p:ph type="ftr" sz="quarter" idx="11"/>
          </p:nvPr>
        </p:nvSpPr>
        <p:spPr/>
        <p:txBody>
          <a:bodyPr/>
          <a:lstStyle/>
          <a:p>
            <a:r>
              <a:rPr lang="en-US" smtClean="0"/>
              <a:t>ORI-12 Orientation - Quiz</a:t>
            </a:r>
            <a:endParaRPr lang="en-US"/>
          </a:p>
        </p:txBody>
      </p:sp>
      <p:sp>
        <p:nvSpPr>
          <p:cNvPr id="6" name="Slide Number Placeholder 5"/>
          <p:cNvSpPr>
            <a:spLocks noGrp="1"/>
          </p:cNvSpPr>
          <p:nvPr>
            <p:ph type="sldNum" sz="quarter" idx="12"/>
          </p:nvPr>
        </p:nvSpPr>
        <p:spPr/>
        <p:txBody>
          <a:bodyPr/>
          <a:lstStyle/>
          <a:p>
            <a:fld id="{189ED1FC-257D-4421-9076-5D154B5CC5DC}" type="slidenum">
              <a:rPr lang="en-US" smtClean="0"/>
              <a:pPr/>
              <a:t>‹#›</a:t>
            </a:fld>
            <a:endParaRPr lang="en-US"/>
          </a:p>
        </p:txBody>
      </p:sp>
    </p:spTree>
    <p:extLst>
      <p:ext uri="{BB962C8B-B14F-4D97-AF65-F5344CB8AC3E}">
        <p14:creationId xmlns:p14="http://schemas.microsoft.com/office/powerpoint/2010/main" val="2184958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09-06-2011 v3</a:t>
            </a:r>
            <a:endParaRPr lang="en-US"/>
          </a:p>
        </p:txBody>
      </p:sp>
      <p:sp>
        <p:nvSpPr>
          <p:cNvPr id="5" name="Footer Placeholder 4"/>
          <p:cNvSpPr>
            <a:spLocks noGrp="1"/>
          </p:cNvSpPr>
          <p:nvPr>
            <p:ph type="ftr" sz="quarter" idx="11"/>
          </p:nvPr>
        </p:nvSpPr>
        <p:spPr/>
        <p:txBody>
          <a:bodyPr/>
          <a:lstStyle/>
          <a:p>
            <a:r>
              <a:rPr lang="en-US" smtClean="0"/>
              <a:t>ORI-12 Orientation - Quiz</a:t>
            </a:r>
            <a:endParaRPr lang="en-US"/>
          </a:p>
        </p:txBody>
      </p:sp>
      <p:sp>
        <p:nvSpPr>
          <p:cNvPr id="6" name="Slide Number Placeholder 5"/>
          <p:cNvSpPr>
            <a:spLocks noGrp="1"/>
          </p:cNvSpPr>
          <p:nvPr>
            <p:ph type="sldNum" sz="quarter" idx="12"/>
          </p:nvPr>
        </p:nvSpPr>
        <p:spPr/>
        <p:txBody>
          <a:bodyPr/>
          <a:lstStyle/>
          <a:p>
            <a:fld id="{189ED1FC-257D-4421-9076-5D154B5CC5DC}" type="slidenum">
              <a:rPr lang="en-US" smtClean="0"/>
              <a:pPr/>
              <a:t>‹#›</a:t>
            </a:fld>
            <a:endParaRPr lang="en-US"/>
          </a:p>
        </p:txBody>
      </p:sp>
    </p:spTree>
    <p:extLst>
      <p:ext uri="{BB962C8B-B14F-4D97-AF65-F5344CB8AC3E}">
        <p14:creationId xmlns:p14="http://schemas.microsoft.com/office/powerpoint/2010/main" val="210951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09-06-2011 v3</a:t>
            </a:r>
            <a:endParaRPr lang="en-US"/>
          </a:p>
        </p:txBody>
      </p:sp>
      <p:sp>
        <p:nvSpPr>
          <p:cNvPr id="5" name="Footer Placeholder 4"/>
          <p:cNvSpPr>
            <a:spLocks noGrp="1"/>
          </p:cNvSpPr>
          <p:nvPr>
            <p:ph type="ftr" sz="quarter" idx="11"/>
          </p:nvPr>
        </p:nvSpPr>
        <p:spPr/>
        <p:txBody>
          <a:bodyPr/>
          <a:lstStyle/>
          <a:p>
            <a:r>
              <a:rPr lang="en-US" smtClean="0"/>
              <a:t>ORI-12 Orientation - Quiz</a:t>
            </a:r>
            <a:endParaRPr lang="en-US"/>
          </a:p>
        </p:txBody>
      </p:sp>
      <p:sp>
        <p:nvSpPr>
          <p:cNvPr id="6" name="Slide Number Placeholder 5"/>
          <p:cNvSpPr>
            <a:spLocks noGrp="1"/>
          </p:cNvSpPr>
          <p:nvPr>
            <p:ph type="sldNum" sz="quarter" idx="12"/>
          </p:nvPr>
        </p:nvSpPr>
        <p:spPr/>
        <p:txBody>
          <a:bodyPr/>
          <a:lstStyle/>
          <a:p>
            <a:fld id="{189ED1FC-257D-4421-9076-5D154B5CC5DC}" type="slidenum">
              <a:rPr lang="en-US" smtClean="0"/>
              <a:pPr/>
              <a:t>‹#›</a:t>
            </a:fld>
            <a:endParaRPr lang="en-US"/>
          </a:p>
        </p:txBody>
      </p:sp>
    </p:spTree>
    <p:extLst>
      <p:ext uri="{BB962C8B-B14F-4D97-AF65-F5344CB8AC3E}">
        <p14:creationId xmlns:p14="http://schemas.microsoft.com/office/powerpoint/2010/main" val="1841796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09-06-2011 v3</a:t>
            </a:r>
            <a:endParaRPr lang="en-US"/>
          </a:p>
        </p:txBody>
      </p:sp>
      <p:sp>
        <p:nvSpPr>
          <p:cNvPr id="5" name="Footer Placeholder 4"/>
          <p:cNvSpPr>
            <a:spLocks noGrp="1"/>
          </p:cNvSpPr>
          <p:nvPr>
            <p:ph type="ftr" sz="quarter" idx="11"/>
          </p:nvPr>
        </p:nvSpPr>
        <p:spPr/>
        <p:txBody>
          <a:bodyPr/>
          <a:lstStyle/>
          <a:p>
            <a:r>
              <a:rPr lang="en-US" smtClean="0"/>
              <a:t>ORI-12 Orientation - Quiz</a:t>
            </a:r>
            <a:endParaRPr lang="en-US"/>
          </a:p>
        </p:txBody>
      </p:sp>
      <p:sp>
        <p:nvSpPr>
          <p:cNvPr id="6" name="Slide Number Placeholder 5"/>
          <p:cNvSpPr>
            <a:spLocks noGrp="1"/>
          </p:cNvSpPr>
          <p:nvPr>
            <p:ph type="sldNum" sz="quarter" idx="12"/>
          </p:nvPr>
        </p:nvSpPr>
        <p:spPr/>
        <p:txBody>
          <a:bodyPr/>
          <a:lstStyle/>
          <a:p>
            <a:fld id="{189ED1FC-257D-4421-9076-5D154B5CC5DC}" type="slidenum">
              <a:rPr lang="en-US" smtClean="0"/>
              <a:pPr/>
              <a:t>‹#›</a:t>
            </a:fld>
            <a:endParaRPr lang="en-US"/>
          </a:p>
        </p:txBody>
      </p:sp>
    </p:spTree>
    <p:extLst>
      <p:ext uri="{BB962C8B-B14F-4D97-AF65-F5344CB8AC3E}">
        <p14:creationId xmlns:p14="http://schemas.microsoft.com/office/powerpoint/2010/main" val="4155665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09-06-2011 v3</a:t>
            </a:r>
            <a:endParaRPr lang="en-US"/>
          </a:p>
        </p:txBody>
      </p:sp>
      <p:sp>
        <p:nvSpPr>
          <p:cNvPr id="6" name="Footer Placeholder 5"/>
          <p:cNvSpPr>
            <a:spLocks noGrp="1"/>
          </p:cNvSpPr>
          <p:nvPr>
            <p:ph type="ftr" sz="quarter" idx="11"/>
          </p:nvPr>
        </p:nvSpPr>
        <p:spPr/>
        <p:txBody>
          <a:bodyPr/>
          <a:lstStyle/>
          <a:p>
            <a:r>
              <a:rPr lang="en-US" smtClean="0"/>
              <a:t>ORI-12 Orientation - Quiz</a:t>
            </a:r>
            <a:endParaRPr lang="en-US"/>
          </a:p>
        </p:txBody>
      </p:sp>
      <p:sp>
        <p:nvSpPr>
          <p:cNvPr id="7" name="Slide Number Placeholder 6"/>
          <p:cNvSpPr>
            <a:spLocks noGrp="1"/>
          </p:cNvSpPr>
          <p:nvPr>
            <p:ph type="sldNum" sz="quarter" idx="12"/>
          </p:nvPr>
        </p:nvSpPr>
        <p:spPr/>
        <p:txBody>
          <a:bodyPr/>
          <a:lstStyle/>
          <a:p>
            <a:fld id="{189ED1FC-257D-4421-9076-5D154B5CC5DC}" type="slidenum">
              <a:rPr lang="en-US" smtClean="0"/>
              <a:pPr/>
              <a:t>‹#›</a:t>
            </a:fld>
            <a:endParaRPr lang="en-US"/>
          </a:p>
        </p:txBody>
      </p:sp>
    </p:spTree>
    <p:extLst>
      <p:ext uri="{BB962C8B-B14F-4D97-AF65-F5344CB8AC3E}">
        <p14:creationId xmlns:p14="http://schemas.microsoft.com/office/powerpoint/2010/main" val="1550483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09-06-2011 v3</a:t>
            </a:r>
            <a:endParaRPr lang="en-US"/>
          </a:p>
        </p:txBody>
      </p:sp>
      <p:sp>
        <p:nvSpPr>
          <p:cNvPr id="8" name="Footer Placeholder 7"/>
          <p:cNvSpPr>
            <a:spLocks noGrp="1"/>
          </p:cNvSpPr>
          <p:nvPr>
            <p:ph type="ftr" sz="quarter" idx="11"/>
          </p:nvPr>
        </p:nvSpPr>
        <p:spPr/>
        <p:txBody>
          <a:bodyPr/>
          <a:lstStyle/>
          <a:p>
            <a:r>
              <a:rPr lang="en-US" smtClean="0"/>
              <a:t>ORI-12 Orientation - Quiz</a:t>
            </a:r>
            <a:endParaRPr lang="en-US"/>
          </a:p>
        </p:txBody>
      </p:sp>
      <p:sp>
        <p:nvSpPr>
          <p:cNvPr id="9" name="Slide Number Placeholder 8"/>
          <p:cNvSpPr>
            <a:spLocks noGrp="1"/>
          </p:cNvSpPr>
          <p:nvPr>
            <p:ph type="sldNum" sz="quarter" idx="12"/>
          </p:nvPr>
        </p:nvSpPr>
        <p:spPr/>
        <p:txBody>
          <a:bodyPr/>
          <a:lstStyle/>
          <a:p>
            <a:fld id="{189ED1FC-257D-4421-9076-5D154B5CC5DC}" type="slidenum">
              <a:rPr lang="en-US" smtClean="0"/>
              <a:pPr/>
              <a:t>‹#›</a:t>
            </a:fld>
            <a:endParaRPr lang="en-US"/>
          </a:p>
        </p:txBody>
      </p:sp>
    </p:spTree>
    <p:extLst>
      <p:ext uri="{BB962C8B-B14F-4D97-AF65-F5344CB8AC3E}">
        <p14:creationId xmlns:p14="http://schemas.microsoft.com/office/powerpoint/2010/main" val="2168829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09-06-2011 v3</a:t>
            </a:r>
            <a:endParaRPr lang="en-US"/>
          </a:p>
        </p:txBody>
      </p:sp>
      <p:sp>
        <p:nvSpPr>
          <p:cNvPr id="4" name="Footer Placeholder 3"/>
          <p:cNvSpPr>
            <a:spLocks noGrp="1"/>
          </p:cNvSpPr>
          <p:nvPr>
            <p:ph type="ftr" sz="quarter" idx="11"/>
          </p:nvPr>
        </p:nvSpPr>
        <p:spPr/>
        <p:txBody>
          <a:bodyPr/>
          <a:lstStyle/>
          <a:p>
            <a:r>
              <a:rPr lang="en-US" smtClean="0"/>
              <a:t>ORI-12 Orientation - Quiz</a:t>
            </a:r>
            <a:endParaRPr lang="en-US"/>
          </a:p>
        </p:txBody>
      </p:sp>
      <p:sp>
        <p:nvSpPr>
          <p:cNvPr id="5" name="Slide Number Placeholder 4"/>
          <p:cNvSpPr>
            <a:spLocks noGrp="1"/>
          </p:cNvSpPr>
          <p:nvPr>
            <p:ph type="sldNum" sz="quarter" idx="12"/>
          </p:nvPr>
        </p:nvSpPr>
        <p:spPr/>
        <p:txBody>
          <a:bodyPr/>
          <a:lstStyle/>
          <a:p>
            <a:fld id="{189ED1FC-257D-4421-9076-5D154B5CC5DC}" type="slidenum">
              <a:rPr lang="en-US" smtClean="0"/>
              <a:pPr/>
              <a:t>‹#›</a:t>
            </a:fld>
            <a:endParaRPr lang="en-US"/>
          </a:p>
        </p:txBody>
      </p:sp>
    </p:spTree>
    <p:extLst>
      <p:ext uri="{BB962C8B-B14F-4D97-AF65-F5344CB8AC3E}">
        <p14:creationId xmlns:p14="http://schemas.microsoft.com/office/powerpoint/2010/main" val="1424918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09-06-2011 v3</a:t>
            </a:r>
            <a:endParaRPr lang="en-US"/>
          </a:p>
        </p:txBody>
      </p:sp>
      <p:sp>
        <p:nvSpPr>
          <p:cNvPr id="3" name="Footer Placeholder 2"/>
          <p:cNvSpPr>
            <a:spLocks noGrp="1"/>
          </p:cNvSpPr>
          <p:nvPr>
            <p:ph type="ftr" sz="quarter" idx="11"/>
          </p:nvPr>
        </p:nvSpPr>
        <p:spPr/>
        <p:txBody>
          <a:bodyPr/>
          <a:lstStyle/>
          <a:p>
            <a:r>
              <a:rPr lang="en-US" smtClean="0"/>
              <a:t>ORI-12 Orientation - Quiz</a:t>
            </a:r>
            <a:endParaRPr lang="en-US"/>
          </a:p>
        </p:txBody>
      </p:sp>
      <p:sp>
        <p:nvSpPr>
          <p:cNvPr id="4" name="Slide Number Placeholder 3"/>
          <p:cNvSpPr>
            <a:spLocks noGrp="1"/>
          </p:cNvSpPr>
          <p:nvPr>
            <p:ph type="sldNum" sz="quarter" idx="12"/>
          </p:nvPr>
        </p:nvSpPr>
        <p:spPr/>
        <p:txBody>
          <a:bodyPr/>
          <a:lstStyle/>
          <a:p>
            <a:fld id="{189ED1FC-257D-4421-9076-5D154B5CC5DC}" type="slidenum">
              <a:rPr lang="en-US" smtClean="0"/>
              <a:pPr/>
              <a:t>‹#›</a:t>
            </a:fld>
            <a:endParaRPr lang="en-US"/>
          </a:p>
        </p:txBody>
      </p:sp>
    </p:spTree>
    <p:extLst>
      <p:ext uri="{BB962C8B-B14F-4D97-AF65-F5344CB8AC3E}">
        <p14:creationId xmlns:p14="http://schemas.microsoft.com/office/powerpoint/2010/main" val="3348350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09-06-2011 v3</a:t>
            </a:r>
            <a:endParaRPr lang="en-US"/>
          </a:p>
        </p:txBody>
      </p:sp>
      <p:sp>
        <p:nvSpPr>
          <p:cNvPr id="6" name="Footer Placeholder 5"/>
          <p:cNvSpPr>
            <a:spLocks noGrp="1"/>
          </p:cNvSpPr>
          <p:nvPr>
            <p:ph type="ftr" sz="quarter" idx="11"/>
          </p:nvPr>
        </p:nvSpPr>
        <p:spPr/>
        <p:txBody>
          <a:bodyPr/>
          <a:lstStyle/>
          <a:p>
            <a:r>
              <a:rPr lang="en-US" smtClean="0"/>
              <a:t>ORI-12 Orientation - Quiz</a:t>
            </a:r>
            <a:endParaRPr lang="en-US"/>
          </a:p>
        </p:txBody>
      </p:sp>
      <p:sp>
        <p:nvSpPr>
          <p:cNvPr id="7" name="Slide Number Placeholder 6"/>
          <p:cNvSpPr>
            <a:spLocks noGrp="1"/>
          </p:cNvSpPr>
          <p:nvPr>
            <p:ph type="sldNum" sz="quarter" idx="12"/>
          </p:nvPr>
        </p:nvSpPr>
        <p:spPr/>
        <p:txBody>
          <a:bodyPr/>
          <a:lstStyle/>
          <a:p>
            <a:fld id="{189ED1FC-257D-4421-9076-5D154B5CC5DC}" type="slidenum">
              <a:rPr lang="en-US" smtClean="0"/>
              <a:pPr/>
              <a:t>‹#›</a:t>
            </a:fld>
            <a:endParaRPr lang="en-US"/>
          </a:p>
        </p:txBody>
      </p:sp>
    </p:spTree>
    <p:extLst>
      <p:ext uri="{BB962C8B-B14F-4D97-AF65-F5344CB8AC3E}">
        <p14:creationId xmlns:p14="http://schemas.microsoft.com/office/powerpoint/2010/main" val="2651705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09-06-2011 v3</a:t>
            </a:r>
            <a:endParaRPr lang="en-US"/>
          </a:p>
        </p:txBody>
      </p:sp>
      <p:sp>
        <p:nvSpPr>
          <p:cNvPr id="6" name="Footer Placeholder 5"/>
          <p:cNvSpPr>
            <a:spLocks noGrp="1"/>
          </p:cNvSpPr>
          <p:nvPr>
            <p:ph type="ftr" sz="quarter" idx="11"/>
          </p:nvPr>
        </p:nvSpPr>
        <p:spPr/>
        <p:txBody>
          <a:bodyPr/>
          <a:lstStyle/>
          <a:p>
            <a:r>
              <a:rPr lang="en-US" smtClean="0"/>
              <a:t>ORI-12 Orientation - Quiz</a:t>
            </a:r>
            <a:endParaRPr lang="en-US"/>
          </a:p>
        </p:txBody>
      </p:sp>
      <p:sp>
        <p:nvSpPr>
          <p:cNvPr id="7" name="Slide Number Placeholder 6"/>
          <p:cNvSpPr>
            <a:spLocks noGrp="1"/>
          </p:cNvSpPr>
          <p:nvPr>
            <p:ph type="sldNum" sz="quarter" idx="12"/>
          </p:nvPr>
        </p:nvSpPr>
        <p:spPr/>
        <p:txBody>
          <a:bodyPr/>
          <a:lstStyle/>
          <a:p>
            <a:fld id="{189ED1FC-257D-4421-9076-5D154B5CC5DC}" type="slidenum">
              <a:rPr lang="en-US" smtClean="0"/>
              <a:pPr/>
              <a:t>‹#›</a:t>
            </a:fld>
            <a:endParaRPr lang="en-US"/>
          </a:p>
        </p:txBody>
      </p:sp>
    </p:spTree>
    <p:extLst>
      <p:ext uri="{BB962C8B-B14F-4D97-AF65-F5344CB8AC3E}">
        <p14:creationId xmlns:p14="http://schemas.microsoft.com/office/powerpoint/2010/main" val="3807104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E300E"/>
            </a:gs>
            <a:gs pos="90000">
              <a:srgbClr val="0E300E"/>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1"/>
                </a:solidFill>
              </a:defRPr>
            </a:lvl1pPr>
          </a:lstStyle>
          <a:p>
            <a:r>
              <a:rPr lang="en-US" smtClean="0"/>
              <a:t>09-06-2011 v3</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smtClean="0"/>
              <a:t>ORI-12 Orientation - Quiz</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189ED1FC-257D-4421-9076-5D154B5CC5DC}" type="slidenum">
              <a:rPr lang="en-US" smtClean="0"/>
              <a:pPr/>
              <a:t>‹#›</a:t>
            </a:fld>
            <a:endParaRPr lang="en-US"/>
          </a:p>
        </p:txBody>
      </p:sp>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066" y="6707812"/>
            <a:ext cx="883334" cy="138432"/>
          </a:xfrm>
          <a:prstGeom prst="rect">
            <a:avLst/>
          </a:prstGeom>
        </p:spPr>
      </p:pic>
    </p:spTree>
    <p:extLst>
      <p:ext uri="{BB962C8B-B14F-4D97-AF65-F5344CB8AC3E}">
        <p14:creationId xmlns:p14="http://schemas.microsoft.com/office/powerpoint/2010/main" val="3618893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Orientation Quiz</a:t>
            </a:r>
            <a:endParaRPr lang="en-US" dirty="0"/>
          </a:p>
        </p:txBody>
      </p:sp>
      <p:sp>
        <p:nvSpPr>
          <p:cNvPr id="3" name="Subtitle 2"/>
          <p:cNvSpPr>
            <a:spLocks noGrp="1"/>
          </p:cNvSpPr>
          <p:nvPr>
            <p:ph type="subTitle" idx="1"/>
          </p:nvPr>
        </p:nvSpPr>
        <p:spPr/>
        <p:txBody>
          <a:bodyPr/>
          <a:lstStyle/>
          <a:p>
            <a:endParaRPr lang="en-US" dirty="0"/>
          </a:p>
        </p:txBody>
      </p:sp>
      <p:sp>
        <p:nvSpPr>
          <p:cNvPr id="4" name="Date Placeholder 3"/>
          <p:cNvSpPr>
            <a:spLocks noGrp="1"/>
          </p:cNvSpPr>
          <p:nvPr>
            <p:ph type="dt" sz="half" idx="10"/>
          </p:nvPr>
        </p:nvSpPr>
        <p:spPr/>
        <p:txBody>
          <a:bodyPr/>
          <a:lstStyle/>
          <a:p>
            <a:r>
              <a:rPr lang="en-US" smtClean="0"/>
              <a:t>09-06-2011 v3</a:t>
            </a:r>
            <a:endParaRPr lang="en-US"/>
          </a:p>
        </p:txBody>
      </p:sp>
      <p:sp>
        <p:nvSpPr>
          <p:cNvPr id="5" name="Footer Placeholder 4"/>
          <p:cNvSpPr>
            <a:spLocks noGrp="1"/>
          </p:cNvSpPr>
          <p:nvPr>
            <p:ph type="ftr" sz="quarter" idx="11"/>
          </p:nvPr>
        </p:nvSpPr>
        <p:spPr/>
        <p:txBody>
          <a:bodyPr/>
          <a:lstStyle/>
          <a:p>
            <a:r>
              <a:rPr lang="en-US" smtClean="0"/>
              <a:t>ORI-12 Orientation - Quiz</a:t>
            </a:r>
            <a:endParaRPr lang="en-US"/>
          </a:p>
        </p:txBody>
      </p:sp>
      <p:sp>
        <p:nvSpPr>
          <p:cNvPr id="6" name="Slide Number Placeholder 5"/>
          <p:cNvSpPr>
            <a:spLocks noGrp="1"/>
          </p:cNvSpPr>
          <p:nvPr>
            <p:ph type="sldNum" sz="quarter" idx="12"/>
          </p:nvPr>
        </p:nvSpPr>
        <p:spPr/>
        <p:txBody>
          <a:bodyPr/>
          <a:lstStyle/>
          <a:p>
            <a:fld id="{189ED1FC-257D-4421-9076-5D154B5CC5DC}" type="slidenum">
              <a:rPr lang="en-US" smtClean="0"/>
              <a:pPr/>
              <a:t>1</a:t>
            </a:fld>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79267011"/>
      </p:ext>
    </p:extLst>
  </p:cSld>
  <p:clrMapOvr>
    <a:masterClrMapping/>
  </p:clrMapOvr>
  <mc:AlternateContent xmlns:mc="http://schemas.openxmlformats.org/markup-compatibility/2006">
    <mc:Choice xmlns:p14="http://schemas.microsoft.com/office/powerpoint/2010/main" Requires="p14">
      <p:transition spd="slow" p14:dur="2000" advTm="12953"/>
    </mc:Choice>
    <mc:Fallback>
      <p:transition spd="slow" advTm="12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p:cNvSpPr>
            <a:spLocks noGrp="1" noChangeArrowheads="1"/>
          </p:cNvSpPr>
          <p:nvPr>
            <p:ph type="title"/>
          </p:nvPr>
        </p:nvSpPr>
        <p:spPr/>
        <p:txBody>
          <a:bodyPr/>
          <a:lstStyle/>
          <a:p>
            <a:r>
              <a:rPr lang="en-US" smtClean="0"/>
              <a:t>Orientation Quiz Part 5</a:t>
            </a:r>
            <a:endParaRPr lang="en-US" dirty="0" smtClean="0"/>
          </a:p>
        </p:txBody>
      </p:sp>
      <p:sp>
        <p:nvSpPr>
          <p:cNvPr id="25603" name="Content Placeholder 6"/>
          <p:cNvSpPr>
            <a:spLocks noGrp="1"/>
          </p:cNvSpPr>
          <p:nvPr>
            <p:ph idx="1"/>
          </p:nvPr>
        </p:nvSpPr>
        <p:spPr/>
        <p:txBody>
          <a:bodyPr>
            <a:normAutofit fontScale="70000" lnSpcReduction="20000"/>
          </a:bodyPr>
          <a:lstStyle/>
          <a:p>
            <a:r>
              <a:rPr lang="en-US" dirty="0" smtClean="0"/>
              <a:t>Richard Bennington, a certified volunteer last year, only missed one question too many on this year’s basic IRS Certification test and assured his site coordinator that he would retake the test next week.  Everyone knows that Richard will pass the test next week.</a:t>
            </a:r>
          </a:p>
          <a:p>
            <a:pPr lvl="1"/>
            <a:endParaRPr lang="en-US" dirty="0" smtClean="0"/>
          </a:p>
          <a:p>
            <a:pPr lvl="1"/>
            <a:r>
              <a:rPr lang="en-US" dirty="0" smtClean="0"/>
              <a:t>Is Richard allowed to do taxes this week?</a:t>
            </a:r>
          </a:p>
          <a:p>
            <a:pPr lvl="1"/>
            <a:endParaRPr lang="en-US" dirty="0" smtClean="0"/>
          </a:p>
          <a:p>
            <a:pPr lvl="1"/>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p:txBody>
      </p:sp>
      <p:sp>
        <p:nvSpPr>
          <p:cNvPr id="17410" name="Date Placeholder 3"/>
          <p:cNvSpPr>
            <a:spLocks noGrp="1"/>
          </p:cNvSpPr>
          <p:nvPr>
            <p:ph type="dt" sz="half" idx="10"/>
          </p:nvPr>
        </p:nvSpPr>
        <p:spPr/>
        <p:txBody>
          <a:bodyPr/>
          <a:lstStyle/>
          <a:p>
            <a:r>
              <a:rPr lang="en-US" smtClean="0"/>
              <a:t>09-06-2011 v3</a:t>
            </a:r>
            <a:endParaRPr lang="en-US" dirty="0"/>
          </a:p>
        </p:txBody>
      </p:sp>
      <p:sp>
        <p:nvSpPr>
          <p:cNvPr id="17411" name="Footer Placeholder 4"/>
          <p:cNvSpPr>
            <a:spLocks noGrp="1"/>
          </p:cNvSpPr>
          <p:nvPr>
            <p:ph type="ftr" sz="quarter" idx="11"/>
          </p:nvPr>
        </p:nvSpPr>
        <p:spPr/>
        <p:txBody>
          <a:bodyPr/>
          <a:lstStyle/>
          <a:p>
            <a:r>
              <a:rPr lang="en-US" smtClean="0"/>
              <a:t>ORI-12 Orientation - Quiz</a:t>
            </a:r>
            <a:endParaRPr lang="en-US" dirty="0"/>
          </a:p>
        </p:txBody>
      </p:sp>
      <p:sp>
        <p:nvSpPr>
          <p:cNvPr id="17412" name="Slide Number Placeholder 5"/>
          <p:cNvSpPr>
            <a:spLocks noGrp="1"/>
          </p:cNvSpPr>
          <p:nvPr>
            <p:ph type="sldNum" sz="quarter" idx="12"/>
          </p:nvPr>
        </p:nvSpPr>
        <p:spPr/>
        <p:txBody>
          <a:bodyPr/>
          <a:lstStyle/>
          <a:p>
            <a:fld id="{8995CACF-48CF-4FA2-8232-8617509C549A}" type="slidenum">
              <a:rPr lang="en-US" smtClean="0"/>
              <a:pPr/>
              <a:t>10</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22340577"/>
      </p:ext>
    </p:extLst>
  </p:cSld>
  <p:clrMapOvr>
    <a:masterClrMapping/>
  </p:clrMapOvr>
  <p:transition advTm="243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p:cNvSpPr>
            <a:spLocks noGrp="1" noChangeArrowheads="1"/>
          </p:cNvSpPr>
          <p:nvPr>
            <p:ph type="title"/>
          </p:nvPr>
        </p:nvSpPr>
        <p:spPr/>
        <p:txBody>
          <a:bodyPr/>
          <a:lstStyle/>
          <a:p>
            <a:r>
              <a:rPr lang="en-US" smtClean="0"/>
              <a:t>Orientation Quiz Part 5</a:t>
            </a:r>
            <a:endParaRPr lang="en-US" dirty="0" smtClean="0"/>
          </a:p>
        </p:txBody>
      </p:sp>
      <p:sp>
        <p:nvSpPr>
          <p:cNvPr id="26627" name="Content Placeholder 6"/>
          <p:cNvSpPr>
            <a:spLocks noGrp="1"/>
          </p:cNvSpPr>
          <p:nvPr>
            <p:ph idx="1"/>
          </p:nvPr>
        </p:nvSpPr>
        <p:spPr/>
        <p:txBody>
          <a:bodyPr>
            <a:normAutofit fontScale="70000" lnSpcReduction="20000"/>
          </a:bodyPr>
          <a:lstStyle/>
          <a:p>
            <a:r>
              <a:rPr lang="en-US" dirty="0" smtClean="0"/>
              <a:t>Richard Bennington, a certified volunteer last year, only missed one question too many on this year’s basic IRS Certification test and assured his site coordinator that he would retake the test next week.  Everyone knows that Richard will pass the test next week.</a:t>
            </a:r>
          </a:p>
          <a:p>
            <a:pPr lvl="1"/>
            <a:endParaRPr lang="en-US" dirty="0" smtClean="0"/>
          </a:p>
          <a:p>
            <a:pPr lvl="1"/>
            <a:r>
              <a:rPr lang="en-US" dirty="0" smtClean="0"/>
              <a:t>Is Richard allowed to do taxes this week?</a:t>
            </a:r>
          </a:p>
          <a:p>
            <a:pPr lvl="1"/>
            <a:endParaRPr lang="en-US" dirty="0" smtClean="0"/>
          </a:p>
          <a:p>
            <a:pPr lvl="1"/>
            <a:r>
              <a:rPr lang="en-US" dirty="0" smtClean="0"/>
              <a:t>No, there are no exceptions.  Richard must pass the basic portion of the IRS Certification test and sign the Volunteer Agreement before he can prepare taxes.  In addition, your site may require volunteers to pass the intermediate and/or advanced sections of the IRS Certification test before they can prepare taxes.</a:t>
            </a:r>
          </a:p>
          <a:p>
            <a:pPr lvl="1"/>
            <a:endParaRPr lang="en-US" dirty="0" smtClean="0"/>
          </a:p>
          <a:p>
            <a:pPr lvl="1"/>
            <a:endParaRPr lang="en-US" dirty="0" smtClean="0"/>
          </a:p>
        </p:txBody>
      </p:sp>
      <p:sp>
        <p:nvSpPr>
          <p:cNvPr id="17410" name="Date Placeholder 3"/>
          <p:cNvSpPr>
            <a:spLocks noGrp="1"/>
          </p:cNvSpPr>
          <p:nvPr>
            <p:ph type="dt" sz="half" idx="10"/>
          </p:nvPr>
        </p:nvSpPr>
        <p:spPr/>
        <p:txBody>
          <a:bodyPr/>
          <a:lstStyle/>
          <a:p>
            <a:r>
              <a:rPr lang="en-US" smtClean="0"/>
              <a:t>09-06-2011 v3</a:t>
            </a:r>
            <a:endParaRPr lang="en-US" dirty="0"/>
          </a:p>
        </p:txBody>
      </p:sp>
      <p:sp>
        <p:nvSpPr>
          <p:cNvPr id="17411" name="Footer Placeholder 4"/>
          <p:cNvSpPr>
            <a:spLocks noGrp="1"/>
          </p:cNvSpPr>
          <p:nvPr>
            <p:ph type="ftr" sz="quarter" idx="11"/>
          </p:nvPr>
        </p:nvSpPr>
        <p:spPr/>
        <p:txBody>
          <a:bodyPr/>
          <a:lstStyle/>
          <a:p>
            <a:r>
              <a:rPr lang="en-US" smtClean="0"/>
              <a:t>ORI-12 Orientation - Quiz</a:t>
            </a:r>
            <a:endParaRPr lang="en-US"/>
          </a:p>
        </p:txBody>
      </p:sp>
      <p:sp>
        <p:nvSpPr>
          <p:cNvPr id="17412" name="Slide Number Placeholder 5"/>
          <p:cNvSpPr>
            <a:spLocks noGrp="1"/>
          </p:cNvSpPr>
          <p:nvPr>
            <p:ph type="sldNum" sz="quarter" idx="12"/>
          </p:nvPr>
        </p:nvSpPr>
        <p:spPr/>
        <p:txBody>
          <a:bodyPr/>
          <a:lstStyle/>
          <a:p>
            <a:fld id="{8E8193CD-DE17-49DF-9FCC-5AC4D1EBC0FE}" type="slidenum">
              <a:rPr lang="en-US" smtClean="0"/>
              <a:pPr/>
              <a:t>11</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21461615"/>
      </p:ext>
    </p:extLst>
  </p:cSld>
  <p:clrMapOvr>
    <a:masterClrMapping/>
  </p:clrMapOvr>
  <p:transition advTm="220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p:cNvSpPr>
            <a:spLocks noGrp="1" noChangeArrowheads="1"/>
          </p:cNvSpPr>
          <p:nvPr>
            <p:ph type="title"/>
          </p:nvPr>
        </p:nvSpPr>
        <p:spPr/>
        <p:txBody>
          <a:bodyPr/>
          <a:lstStyle/>
          <a:p>
            <a:r>
              <a:rPr lang="en-US" smtClean="0"/>
              <a:t>Orientation Quiz Part 6</a:t>
            </a:r>
            <a:endParaRPr lang="en-US" dirty="0" smtClean="0"/>
          </a:p>
        </p:txBody>
      </p:sp>
      <p:sp>
        <p:nvSpPr>
          <p:cNvPr id="27651" name="Content Placeholder 6"/>
          <p:cNvSpPr>
            <a:spLocks noGrp="1"/>
          </p:cNvSpPr>
          <p:nvPr>
            <p:ph idx="1"/>
          </p:nvPr>
        </p:nvSpPr>
        <p:spPr/>
        <p:txBody>
          <a:bodyPr>
            <a:normAutofit fontScale="85000" lnSpcReduction="20000"/>
          </a:bodyPr>
          <a:lstStyle/>
          <a:p>
            <a:r>
              <a:rPr lang="en-US" dirty="0" smtClean="0"/>
              <a:t>Olga Farnsworth is 95 and a very kind elderly lady.  After Bob, a certified tax volunteer, completed her taxes, Olga gave him a pound cake that she had baked the day before in appreciation of what Bob had done. </a:t>
            </a:r>
          </a:p>
          <a:p>
            <a:pPr lvl="1"/>
            <a:endParaRPr lang="en-US" dirty="0" smtClean="0"/>
          </a:p>
          <a:p>
            <a:pPr lvl="1"/>
            <a:r>
              <a:rPr lang="en-US" dirty="0" smtClean="0"/>
              <a:t>Can Bob accept the pound cake?</a:t>
            </a:r>
          </a:p>
          <a:p>
            <a:pPr lvl="1"/>
            <a:endParaRPr lang="en-US" dirty="0"/>
          </a:p>
          <a:p>
            <a:pPr lvl="1"/>
            <a:r>
              <a:rPr lang="en-US" dirty="0" smtClean="0"/>
              <a:t/>
            </a:r>
            <a:br>
              <a:rPr lang="en-US" dirty="0" smtClean="0"/>
            </a:br>
            <a:r>
              <a:rPr lang="en-US" dirty="0" smtClean="0"/>
              <a:t/>
            </a:r>
            <a:br>
              <a:rPr lang="en-US" dirty="0" smtClean="0"/>
            </a:br>
            <a:endParaRPr lang="en-US" dirty="0" smtClean="0"/>
          </a:p>
          <a:p>
            <a:pPr lvl="1"/>
            <a:r>
              <a:rPr lang="en-US" dirty="0"/>
              <a:t/>
            </a:r>
            <a:br>
              <a:rPr lang="en-US" dirty="0"/>
            </a:br>
            <a:endParaRPr lang="en-US" dirty="0" smtClean="0"/>
          </a:p>
          <a:p>
            <a:pPr lvl="1"/>
            <a:endParaRPr lang="en-US" dirty="0" smtClean="0"/>
          </a:p>
        </p:txBody>
      </p:sp>
      <p:sp>
        <p:nvSpPr>
          <p:cNvPr id="17410" name="Date Placeholder 3"/>
          <p:cNvSpPr>
            <a:spLocks noGrp="1"/>
          </p:cNvSpPr>
          <p:nvPr>
            <p:ph type="dt" sz="half" idx="10"/>
          </p:nvPr>
        </p:nvSpPr>
        <p:spPr/>
        <p:txBody>
          <a:bodyPr/>
          <a:lstStyle/>
          <a:p>
            <a:r>
              <a:rPr lang="en-US" smtClean="0"/>
              <a:t>09-06-2011 v3</a:t>
            </a:r>
            <a:endParaRPr lang="en-US" dirty="0"/>
          </a:p>
        </p:txBody>
      </p:sp>
      <p:sp>
        <p:nvSpPr>
          <p:cNvPr id="17411" name="Footer Placeholder 4"/>
          <p:cNvSpPr>
            <a:spLocks noGrp="1"/>
          </p:cNvSpPr>
          <p:nvPr>
            <p:ph type="ftr" sz="quarter" idx="11"/>
          </p:nvPr>
        </p:nvSpPr>
        <p:spPr/>
        <p:txBody>
          <a:bodyPr/>
          <a:lstStyle/>
          <a:p>
            <a:r>
              <a:rPr lang="en-US" smtClean="0"/>
              <a:t>ORI-12 Orientation - Quiz</a:t>
            </a:r>
            <a:endParaRPr lang="en-US"/>
          </a:p>
        </p:txBody>
      </p:sp>
      <p:sp>
        <p:nvSpPr>
          <p:cNvPr id="17412" name="Slide Number Placeholder 5"/>
          <p:cNvSpPr>
            <a:spLocks noGrp="1"/>
          </p:cNvSpPr>
          <p:nvPr>
            <p:ph type="sldNum" sz="quarter" idx="12"/>
          </p:nvPr>
        </p:nvSpPr>
        <p:spPr/>
        <p:txBody>
          <a:bodyPr/>
          <a:lstStyle/>
          <a:p>
            <a:fld id="{6E420F3B-6600-4A68-99AD-26E2507A4648}" type="slidenum">
              <a:rPr lang="en-US" smtClean="0"/>
              <a:pPr/>
              <a:t>12</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64759772"/>
      </p:ext>
    </p:extLst>
  </p:cSld>
  <p:clrMapOvr>
    <a:masterClrMapping/>
  </p:clrMapOvr>
  <p:transition advTm="207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p:cNvSpPr>
            <a:spLocks noGrp="1" noChangeArrowheads="1"/>
          </p:cNvSpPr>
          <p:nvPr>
            <p:ph type="title"/>
          </p:nvPr>
        </p:nvSpPr>
        <p:spPr/>
        <p:txBody>
          <a:bodyPr/>
          <a:lstStyle/>
          <a:p>
            <a:r>
              <a:rPr lang="en-US" smtClean="0"/>
              <a:t>Orientation Quiz Part 6</a:t>
            </a:r>
            <a:endParaRPr lang="en-US" dirty="0" smtClean="0"/>
          </a:p>
        </p:txBody>
      </p:sp>
      <p:sp>
        <p:nvSpPr>
          <p:cNvPr id="28675" name="Content Placeholder 6"/>
          <p:cNvSpPr>
            <a:spLocks noGrp="1"/>
          </p:cNvSpPr>
          <p:nvPr>
            <p:ph idx="1"/>
          </p:nvPr>
        </p:nvSpPr>
        <p:spPr/>
        <p:txBody>
          <a:bodyPr>
            <a:normAutofit fontScale="85000" lnSpcReduction="20000"/>
          </a:bodyPr>
          <a:lstStyle/>
          <a:p>
            <a:r>
              <a:rPr lang="en-US" dirty="0" smtClean="0"/>
              <a:t>Olga Farnsworth is 95 and a very kind elderly lady.  After Bob, a certified tax volunteer, completed her taxes, Olga gave him a pound cake that she had baked the day before in appreciation of what Bob had done. </a:t>
            </a:r>
          </a:p>
          <a:p>
            <a:pPr lvl="1"/>
            <a:endParaRPr lang="en-US" dirty="0" smtClean="0"/>
          </a:p>
          <a:p>
            <a:pPr lvl="1"/>
            <a:r>
              <a:rPr lang="en-US" dirty="0" smtClean="0"/>
              <a:t>Can Bob accept the pound cake?</a:t>
            </a:r>
          </a:p>
          <a:p>
            <a:pPr lvl="1"/>
            <a:endParaRPr lang="en-US" dirty="0" smtClean="0"/>
          </a:p>
          <a:p>
            <a:pPr lvl="1"/>
            <a:r>
              <a:rPr lang="en-US" dirty="0" smtClean="0"/>
              <a:t>No, but he can suggest that the pound cake be given to the center or site and offered to everyone.  Then Bob can have a piece.  </a:t>
            </a:r>
          </a:p>
          <a:p>
            <a:pPr lvl="1"/>
            <a:r>
              <a:rPr lang="en-US" dirty="0" smtClean="0"/>
              <a:t>Counselors are not allowed to accept payments or gifts of any kind.</a:t>
            </a:r>
          </a:p>
        </p:txBody>
      </p:sp>
      <p:sp>
        <p:nvSpPr>
          <p:cNvPr id="17410" name="Date Placeholder 3"/>
          <p:cNvSpPr>
            <a:spLocks noGrp="1"/>
          </p:cNvSpPr>
          <p:nvPr>
            <p:ph type="dt" sz="half" idx="10"/>
          </p:nvPr>
        </p:nvSpPr>
        <p:spPr/>
        <p:txBody>
          <a:bodyPr/>
          <a:lstStyle/>
          <a:p>
            <a:r>
              <a:rPr lang="en-US" smtClean="0"/>
              <a:t>09-06-2011 v3</a:t>
            </a:r>
            <a:endParaRPr lang="en-US" dirty="0"/>
          </a:p>
        </p:txBody>
      </p:sp>
      <p:sp>
        <p:nvSpPr>
          <p:cNvPr id="17411" name="Footer Placeholder 4"/>
          <p:cNvSpPr>
            <a:spLocks noGrp="1"/>
          </p:cNvSpPr>
          <p:nvPr>
            <p:ph type="ftr" sz="quarter" idx="11"/>
          </p:nvPr>
        </p:nvSpPr>
        <p:spPr/>
        <p:txBody>
          <a:bodyPr/>
          <a:lstStyle/>
          <a:p>
            <a:r>
              <a:rPr lang="en-US" smtClean="0"/>
              <a:t>ORI-12 Orientation - Quiz</a:t>
            </a:r>
            <a:endParaRPr lang="en-US"/>
          </a:p>
        </p:txBody>
      </p:sp>
      <p:sp>
        <p:nvSpPr>
          <p:cNvPr id="17412" name="Slide Number Placeholder 5"/>
          <p:cNvSpPr>
            <a:spLocks noGrp="1"/>
          </p:cNvSpPr>
          <p:nvPr>
            <p:ph type="sldNum" sz="quarter" idx="12"/>
          </p:nvPr>
        </p:nvSpPr>
        <p:spPr/>
        <p:txBody>
          <a:bodyPr/>
          <a:lstStyle/>
          <a:p>
            <a:fld id="{925EA40A-1BDC-40E4-B802-B894731F7BE8}" type="slidenum">
              <a:rPr lang="en-US" smtClean="0"/>
              <a:pPr/>
              <a:t>13</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14097604"/>
      </p:ext>
    </p:extLst>
  </p:cSld>
  <p:clrMapOvr>
    <a:masterClrMapping/>
  </p:clrMapOvr>
  <p:transition advTm="151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p:cNvSpPr>
            <a:spLocks noGrp="1" noChangeArrowheads="1"/>
          </p:cNvSpPr>
          <p:nvPr>
            <p:ph type="title"/>
          </p:nvPr>
        </p:nvSpPr>
        <p:spPr/>
        <p:txBody>
          <a:bodyPr/>
          <a:lstStyle/>
          <a:p>
            <a:pPr eaLnBrk="1" fontAlgn="auto" hangingPunct="1">
              <a:spcAft>
                <a:spcPts val="0"/>
              </a:spcAft>
              <a:defRPr/>
            </a:pPr>
            <a:r>
              <a:rPr lang="en-US" dirty="0" smtClean="0"/>
              <a:t>Orientation Quiz Part 7</a:t>
            </a:r>
          </a:p>
        </p:txBody>
      </p:sp>
      <p:sp>
        <p:nvSpPr>
          <p:cNvPr id="29699" name="Content Placeholder 6"/>
          <p:cNvSpPr>
            <a:spLocks noGrp="1"/>
          </p:cNvSpPr>
          <p:nvPr>
            <p:ph idx="1"/>
          </p:nvPr>
        </p:nvSpPr>
        <p:spPr/>
        <p:txBody>
          <a:bodyPr/>
          <a:lstStyle/>
          <a:p>
            <a:pPr eaLnBrk="1" hangingPunct="1"/>
            <a:r>
              <a:rPr lang="en-US" sz="2400" dirty="0" smtClean="0">
                <a:latin typeface="Arial" charset="0"/>
                <a:cs typeface="Arial" charset="0"/>
              </a:rPr>
              <a:t>Jack Stanley runs a gift shop when he is not volunteering as a tax preparer.  After completing John and Mary Farnsworth's taxes he noted their address and sent them marketing material from his gift shop. </a:t>
            </a:r>
          </a:p>
          <a:p>
            <a:pPr eaLnBrk="1" hangingPunct="1"/>
            <a:r>
              <a:rPr lang="en-US" sz="2400" dirty="0" smtClean="0">
                <a:latin typeface="Arial" charset="0"/>
                <a:cs typeface="Arial" charset="0"/>
              </a:rPr>
              <a:t> </a:t>
            </a:r>
          </a:p>
          <a:p>
            <a:pPr lvl="1" eaLnBrk="1" hangingPunct="1"/>
            <a:r>
              <a:rPr lang="en-US" dirty="0" smtClean="0">
                <a:latin typeface="Arial" charset="0"/>
                <a:cs typeface="Arial" charset="0"/>
              </a:rPr>
              <a:t>Is Jack allowed to do this?</a:t>
            </a:r>
          </a:p>
        </p:txBody>
      </p:sp>
      <p:sp>
        <p:nvSpPr>
          <p:cNvPr id="17410" name="Date Placeholder 3"/>
          <p:cNvSpPr>
            <a:spLocks noGrp="1"/>
          </p:cNvSpPr>
          <p:nvPr>
            <p:ph type="dt" sz="half" idx="10"/>
          </p:nvPr>
        </p:nvSpPr>
        <p:spPr/>
        <p:txBody>
          <a:bodyPr/>
          <a:lstStyle/>
          <a:p>
            <a:pPr>
              <a:defRPr/>
            </a:pPr>
            <a:r>
              <a:rPr lang="en-US" smtClean="0"/>
              <a:t>09-06-2011 v3</a:t>
            </a:r>
            <a:endParaRPr lang="en-US" dirty="0"/>
          </a:p>
        </p:txBody>
      </p:sp>
      <p:sp>
        <p:nvSpPr>
          <p:cNvPr id="17411" name="Footer Placeholder 4"/>
          <p:cNvSpPr>
            <a:spLocks noGrp="1"/>
          </p:cNvSpPr>
          <p:nvPr>
            <p:ph type="ftr" sz="quarter" idx="11"/>
          </p:nvPr>
        </p:nvSpPr>
        <p:spPr/>
        <p:txBody>
          <a:bodyPr/>
          <a:lstStyle/>
          <a:p>
            <a:pPr>
              <a:defRPr/>
            </a:pPr>
            <a:r>
              <a:rPr lang="en-US" smtClean="0"/>
              <a:t>ORI-12 Orientation - Quiz</a:t>
            </a:r>
            <a:endParaRPr lang="en-US"/>
          </a:p>
        </p:txBody>
      </p:sp>
      <p:sp>
        <p:nvSpPr>
          <p:cNvPr id="17412" name="Slide Number Placeholder 5"/>
          <p:cNvSpPr>
            <a:spLocks noGrp="1"/>
          </p:cNvSpPr>
          <p:nvPr>
            <p:ph type="sldNum" sz="quarter" idx="12"/>
          </p:nvPr>
        </p:nvSpPr>
        <p:spPr/>
        <p:txBody>
          <a:bodyPr/>
          <a:lstStyle/>
          <a:p>
            <a:pPr>
              <a:defRPr/>
            </a:pPr>
            <a:fld id="{102B24AC-17DC-4B8A-8F6C-85B09E1E375C}" type="slidenum">
              <a:rPr lang="en-US"/>
              <a:pPr>
                <a:defRPr/>
              </a:pPr>
              <a:t>14</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0957578"/>
      </p:ext>
    </p:extLst>
  </p:cSld>
  <p:clrMapOvr>
    <a:masterClrMapping/>
  </p:clrMapOvr>
  <p:transition advTm="250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p:cNvSpPr>
            <a:spLocks noGrp="1" noChangeArrowheads="1"/>
          </p:cNvSpPr>
          <p:nvPr>
            <p:ph type="title"/>
          </p:nvPr>
        </p:nvSpPr>
        <p:spPr/>
        <p:txBody>
          <a:bodyPr/>
          <a:lstStyle/>
          <a:p>
            <a:pPr eaLnBrk="1" fontAlgn="auto" hangingPunct="1">
              <a:spcAft>
                <a:spcPts val="0"/>
              </a:spcAft>
              <a:defRPr/>
            </a:pPr>
            <a:r>
              <a:rPr lang="en-US" dirty="0" smtClean="0"/>
              <a:t>Orientation Quiz Part 7</a:t>
            </a:r>
          </a:p>
        </p:txBody>
      </p:sp>
      <p:sp>
        <p:nvSpPr>
          <p:cNvPr id="30723" name="Content Placeholder 6"/>
          <p:cNvSpPr>
            <a:spLocks noGrp="1"/>
          </p:cNvSpPr>
          <p:nvPr>
            <p:ph idx="1"/>
          </p:nvPr>
        </p:nvSpPr>
        <p:spPr/>
        <p:txBody>
          <a:bodyPr/>
          <a:lstStyle/>
          <a:p>
            <a:pPr eaLnBrk="1" hangingPunct="1"/>
            <a:r>
              <a:rPr lang="en-US" sz="2400" dirty="0" smtClean="0">
                <a:latin typeface="Arial" charset="0"/>
                <a:cs typeface="Arial" charset="0"/>
              </a:rPr>
              <a:t>Jack Stanley runs a gift shop when he is not volunteering as a tax preparer.  After completing John and Mary Farnsworth's taxes he noted their address and sent them marketing material from his gift shop. </a:t>
            </a:r>
          </a:p>
          <a:p>
            <a:pPr eaLnBrk="1" hangingPunct="1"/>
            <a:r>
              <a:rPr lang="en-US" sz="2400" dirty="0" smtClean="0">
                <a:latin typeface="Arial" charset="0"/>
                <a:cs typeface="Arial" charset="0"/>
              </a:rPr>
              <a:t> </a:t>
            </a:r>
          </a:p>
          <a:p>
            <a:pPr lvl="1" eaLnBrk="1" hangingPunct="1"/>
            <a:r>
              <a:rPr lang="en-US" dirty="0" smtClean="0">
                <a:latin typeface="Arial" charset="0"/>
                <a:cs typeface="Arial" charset="0"/>
              </a:rPr>
              <a:t>Is Jack allowed to do this?</a:t>
            </a:r>
          </a:p>
          <a:p>
            <a:pPr lvl="1" eaLnBrk="1" hangingPunct="1"/>
            <a:endParaRPr lang="en-US" dirty="0" smtClean="0">
              <a:latin typeface="Arial" charset="0"/>
              <a:cs typeface="Arial" charset="0"/>
            </a:endParaRPr>
          </a:p>
          <a:p>
            <a:pPr lvl="1" eaLnBrk="1" hangingPunct="1"/>
            <a:r>
              <a:rPr lang="en-US" dirty="0" smtClean="0">
                <a:latin typeface="Arial" charset="0"/>
                <a:cs typeface="Arial" charset="0"/>
              </a:rPr>
              <a:t>No, the volunteer agreement specifically states that tax payer information cannot be used by volunteers directly or indirectly.</a:t>
            </a:r>
          </a:p>
        </p:txBody>
      </p:sp>
      <p:sp>
        <p:nvSpPr>
          <p:cNvPr id="17410" name="Date Placeholder 3"/>
          <p:cNvSpPr>
            <a:spLocks noGrp="1"/>
          </p:cNvSpPr>
          <p:nvPr>
            <p:ph type="dt" sz="half" idx="10"/>
          </p:nvPr>
        </p:nvSpPr>
        <p:spPr/>
        <p:txBody>
          <a:bodyPr/>
          <a:lstStyle/>
          <a:p>
            <a:pPr>
              <a:defRPr/>
            </a:pPr>
            <a:r>
              <a:rPr lang="en-US" smtClean="0"/>
              <a:t>09-06-2011 v3</a:t>
            </a:r>
            <a:endParaRPr lang="en-US" dirty="0"/>
          </a:p>
        </p:txBody>
      </p:sp>
      <p:sp>
        <p:nvSpPr>
          <p:cNvPr id="17411" name="Footer Placeholder 4"/>
          <p:cNvSpPr>
            <a:spLocks noGrp="1"/>
          </p:cNvSpPr>
          <p:nvPr>
            <p:ph type="ftr" sz="quarter" idx="11"/>
          </p:nvPr>
        </p:nvSpPr>
        <p:spPr/>
        <p:txBody>
          <a:bodyPr/>
          <a:lstStyle/>
          <a:p>
            <a:pPr>
              <a:defRPr/>
            </a:pPr>
            <a:r>
              <a:rPr lang="en-US" smtClean="0"/>
              <a:t>ORI-12 Orientation - Quiz</a:t>
            </a:r>
            <a:endParaRPr lang="en-US"/>
          </a:p>
        </p:txBody>
      </p:sp>
      <p:sp>
        <p:nvSpPr>
          <p:cNvPr id="17412" name="Slide Number Placeholder 5"/>
          <p:cNvSpPr>
            <a:spLocks noGrp="1"/>
          </p:cNvSpPr>
          <p:nvPr>
            <p:ph type="sldNum" sz="quarter" idx="12"/>
          </p:nvPr>
        </p:nvSpPr>
        <p:spPr/>
        <p:txBody>
          <a:bodyPr/>
          <a:lstStyle/>
          <a:p>
            <a:pPr>
              <a:defRPr/>
            </a:pPr>
            <a:fld id="{ED1B5A8B-1287-4B77-BBAC-B55FAFC06C6D}" type="slidenum">
              <a:rPr lang="en-US"/>
              <a:pPr>
                <a:defRPr/>
              </a:pPr>
              <a:t>15</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60477004"/>
      </p:ext>
    </p:extLst>
  </p:cSld>
  <p:clrMapOvr>
    <a:masterClrMapping/>
  </p:clrMapOvr>
  <p:transition advTm="160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p:cNvSpPr>
            <a:spLocks noGrp="1" noChangeArrowheads="1"/>
          </p:cNvSpPr>
          <p:nvPr>
            <p:ph type="title"/>
          </p:nvPr>
        </p:nvSpPr>
        <p:spPr/>
        <p:txBody>
          <a:bodyPr/>
          <a:lstStyle/>
          <a:p>
            <a:pPr eaLnBrk="1" fontAlgn="auto" hangingPunct="1">
              <a:spcAft>
                <a:spcPts val="0"/>
              </a:spcAft>
              <a:defRPr/>
            </a:pPr>
            <a:r>
              <a:rPr lang="en-US" dirty="0" smtClean="0"/>
              <a:t>Orientation Quiz Part 8</a:t>
            </a:r>
          </a:p>
        </p:txBody>
      </p:sp>
      <p:sp>
        <p:nvSpPr>
          <p:cNvPr id="31747" name="Content Placeholder 6"/>
          <p:cNvSpPr>
            <a:spLocks noGrp="1"/>
          </p:cNvSpPr>
          <p:nvPr>
            <p:ph idx="1"/>
          </p:nvPr>
        </p:nvSpPr>
        <p:spPr/>
        <p:txBody>
          <a:bodyPr>
            <a:normAutofit lnSpcReduction="10000"/>
          </a:bodyPr>
          <a:lstStyle/>
          <a:p>
            <a:pPr eaLnBrk="1" hangingPunct="1"/>
            <a:r>
              <a:rPr lang="en-US" sz="2400" dirty="0" smtClean="0">
                <a:latin typeface="Arial" charset="0"/>
                <a:cs typeface="Arial" charset="0"/>
              </a:rPr>
              <a:t>Frank Thomas would like to have his refund directly deposited into his checking account.  This policy is allowed by the program and encouraged by the IRS.  Unfortunately, Frank did not bring a check with his routing and account numbers, so Mary, the volunteer suggested he use her account. When the refund was deposited in Mary’s account, Mary sent Frank a check for the refund amount. </a:t>
            </a:r>
          </a:p>
          <a:p>
            <a:pPr lvl="1"/>
            <a:endParaRPr lang="en-US" sz="2000" dirty="0" smtClean="0">
              <a:latin typeface="Arial" charset="0"/>
              <a:cs typeface="Arial" charset="0"/>
            </a:endParaRPr>
          </a:p>
          <a:p>
            <a:pPr lvl="1" eaLnBrk="1" hangingPunct="1"/>
            <a:r>
              <a:rPr lang="en-US" dirty="0" smtClean="0">
                <a:latin typeface="Arial" charset="0"/>
                <a:cs typeface="Arial" charset="0"/>
              </a:rPr>
              <a:t>Is Mary allowed to do this?</a:t>
            </a:r>
          </a:p>
          <a:p>
            <a:pPr lvl="1" eaLnBrk="1" hangingPunct="1"/>
            <a:endParaRPr lang="en-US" dirty="0">
              <a:latin typeface="Arial" charset="0"/>
              <a:cs typeface="Arial" charset="0"/>
            </a:endParaRPr>
          </a:p>
          <a:p>
            <a:pPr lvl="1" eaLnBrk="1" hangingPunct="1"/>
            <a:r>
              <a:rPr lang="en-US" dirty="0">
                <a:latin typeface="Arial" charset="0"/>
                <a:cs typeface="Arial" charset="0"/>
              </a:rPr>
              <a:t> </a:t>
            </a:r>
            <a:endParaRPr lang="en-US" dirty="0" smtClean="0">
              <a:latin typeface="Arial" charset="0"/>
              <a:cs typeface="Arial" charset="0"/>
            </a:endParaRPr>
          </a:p>
        </p:txBody>
      </p:sp>
      <p:sp>
        <p:nvSpPr>
          <p:cNvPr id="17410" name="Date Placeholder 3"/>
          <p:cNvSpPr>
            <a:spLocks noGrp="1"/>
          </p:cNvSpPr>
          <p:nvPr>
            <p:ph type="dt" sz="half" idx="10"/>
          </p:nvPr>
        </p:nvSpPr>
        <p:spPr/>
        <p:txBody>
          <a:bodyPr/>
          <a:lstStyle/>
          <a:p>
            <a:pPr>
              <a:defRPr/>
            </a:pPr>
            <a:r>
              <a:rPr lang="en-US" smtClean="0"/>
              <a:t>09-06-2011 v3</a:t>
            </a:r>
            <a:endParaRPr lang="en-US" dirty="0"/>
          </a:p>
        </p:txBody>
      </p:sp>
      <p:sp>
        <p:nvSpPr>
          <p:cNvPr id="17411" name="Footer Placeholder 4"/>
          <p:cNvSpPr>
            <a:spLocks noGrp="1"/>
          </p:cNvSpPr>
          <p:nvPr>
            <p:ph type="ftr" sz="quarter" idx="11"/>
          </p:nvPr>
        </p:nvSpPr>
        <p:spPr/>
        <p:txBody>
          <a:bodyPr/>
          <a:lstStyle/>
          <a:p>
            <a:pPr>
              <a:defRPr/>
            </a:pPr>
            <a:r>
              <a:rPr lang="en-US" smtClean="0"/>
              <a:t>ORI-12 Orientation - Quiz</a:t>
            </a:r>
            <a:endParaRPr lang="en-US"/>
          </a:p>
        </p:txBody>
      </p:sp>
      <p:sp>
        <p:nvSpPr>
          <p:cNvPr id="17412" name="Slide Number Placeholder 5"/>
          <p:cNvSpPr>
            <a:spLocks noGrp="1"/>
          </p:cNvSpPr>
          <p:nvPr>
            <p:ph type="sldNum" sz="quarter" idx="12"/>
          </p:nvPr>
        </p:nvSpPr>
        <p:spPr/>
        <p:txBody>
          <a:bodyPr/>
          <a:lstStyle/>
          <a:p>
            <a:pPr>
              <a:defRPr/>
            </a:pPr>
            <a:fld id="{A8EF8F27-307C-4AEB-9457-2567CB7F939D}" type="slidenum">
              <a:rPr lang="en-US"/>
              <a:pPr>
                <a:defRPr/>
              </a:pPr>
              <a:t>16</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77457144"/>
      </p:ext>
    </p:extLst>
  </p:cSld>
  <p:clrMapOvr>
    <a:masterClrMapping/>
  </p:clrMapOvr>
  <p:transition advTm="310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p:cNvSpPr>
            <a:spLocks noGrp="1" noChangeArrowheads="1"/>
          </p:cNvSpPr>
          <p:nvPr>
            <p:ph type="title"/>
          </p:nvPr>
        </p:nvSpPr>
        <p:spPr/>
        <p:txBody>
          <a:bodyPr/>
          <a:lstStyle/>
          <a:p>
            <a:pPr eaLnBrk="1" fontAlgn="auto" hangingPunct="1">
              <a:spcAft>
                <a:spcPts val="0"/>
              </a:spcAft>
              <a:defRPr/>
            </a:pPr>
            <a:r>
              <a:rPr lang="en-US" dirty="0" smtClean="0"/>
              <a:t>Orientation Quiz Part 8</a:t>
            </a:r>
          </a:p>
        </p:txBody>
      </p:sp>
      <p:sp>
        <p:nvSpPr>
          <p:cNvPr id="32771" name="Content Placeholder 6"/>
          <p:cNvSpPr>
            <a:spLocks noGrp="1"/>
          </p:cNvSpPr>
          <p:nvPr>
            <p:ph idx="1"/>
          </p:nvPr>
        </p:nvSpPr>
        <p:spPr/>
        <p:txBody>
          <a:bodyPr>
            <a:normAutofit lnSpcReduction="10000"/>
          </a:bodyPr>
          <a:lstStyle/>
          <a:p>
            <a:r>
              <a:rPr lang="en-US" sz="2400" dirty="0" smtClean="0">
                <a:latin typeface="Arial" charset="0"/>
                <a:cs typeface="Arial" charset="0"/>
              </a:rPr>
              <a:t>Frank Thomas would like to have his refund directly deposited into his checking account.  This policy is allowed by the program and encouraged by the IRS.  Unfortunately, Frank did not bring a check with his routing and account numbers, so Mary, the volunteer suggested he use her account. When the refund was deposited in Mary’s account, Mary sent Frank a check for the refund amount. </a:t>
            </a:r>
          </a:p>
          <a:p>
            <a:pPr lvl="1"/>
            <a:endParaRPr lang="en-US" sz="2000" dirty="0" smtClean="0">
              <a:latin typeface="Arial" charset="0"/>
              <a:cs typeface="Arial" charset="0"/>
            </a:endParaRPr>
          </a:p>
          <a:p>
            <a:pPr lvl="1" eaLnBrk="1" hangingPunct="1"/>
            <a:r>
              <a:rPr lang="en-US" dirty="0" smtClean="0">
                <a:latin typeface="Arial" charset="0"/>
                <a:cs typeface="Arial" charset="0"/>
              </a:rPr>
              <a:t>Is Mary allowed to do this?</a:t>
            </a:r>
          </a:p>
          <a:p>
            <a:pPr lvl="1" eaLnBrk="1" hangingPunct="1"/>
            <a:endParaRPr lang="en-US" dirty="0" smtClean="0">
              <a:latin typeface="Arial" charset="0"/>
              <a:cs typeface="Arial" charset="0"/>
            </a:endParaRPr>
          </a:p>
          <a:p>
            <a:pPr lvl="1" eaLnBrk="1" hangingPunct="1"/>
            <a:r>
              <a:rPr lang="en-US" dirty="0" smtClean="0">
                <a:latin typeface="Arial" charset="0"/>
                <a:cs typeface="Arial" charset="0"/>
              </a:rPr>
              <a:t>No, this is a violation of Volunteer Agreement.</a:t>
            </a:r>
          </a:p>
        </p:txBody>
      </p:sp>
      <p:sp>
        <p:nvSpPr>
          <p:cNvPr id="17410" name="Date Placeholder 3"/>
          <p:cNvSpPr>
            <a:spLocks noGrp="1"/>
          </p:cNvSpPr>
          <p:nvPr>
            <p:ph type="dt" sz="half" idx="10"/>
          </p:nvPr>
        </p:nvSpPr>
        <p:spPr/>
        <p:txBody>
          <a:bodyPr/>
          <a:lstStyle/>
          <a:p>
            <a:pPr>
              <a:defRPr/>
            </a:pPr>
            <a:r>
              <a:rPr lang="en-US" smtClean="0"/>
              <a:t>09-06-2011 v3</a:t>
            </a:r>
            <a:endParaRPr lang="en-US" dirty="0"/>
          </a:p>
        </p:txBody>
      </p:sp>
      <p:sp>
        <p:nvSpPr>
          <p:cNvPr id="17411" name="Footer Placeholder 4"/>
          <p:cNvSpPr>
            <a:spLocks noGrp="1"/>
          </p:cNvSpPr>
          <p:nvPr>
            <p:ph type="ftr" sz="quarter" idx="11"/>
          </p:nvPr>
        </p:nvSpPr>
        <p:spPr/>
        <p:txBody>
          <a:bodyPr/>
          <a:lstStyle/>
          <a:p>
            <a:pPr>
              <a:defRPr/>
            </a:pPr>
            <a:r>
              <a:rPr lang="en-US" smtClean="0"/>
              <a:t>ORI-12 Orientation - Quiz</a:t>
            </a:r>
            <a:endParaRPr lang="en-US"/>
          </a:p>
        </p:txBody>
      </p:sp>
      <p:sp>
        <p:nvSpPr>
          <p:cNvPr id="17412" name="Slide Number Placeholder 5"/>
          <p:cNvSpPr>
            <a:spLocks noGrp="1"/>
          </p:cNvSpPr>
          <p:nvPr>
            <p:ph type="sldNum" sz="quarter" idx="12"/>
          </p:nvPr>
        </p:nvSpPr>
        <p:spPr/>
        <p:txBody>
          <a:bodyPr/>
          <a:lstStyle/>
          <a:p>
            <a:pPr>
              <a:defRPr/>
            </a:pPr>
            <a:fld id="{CF37B994-A8CC-415A-BA06-CF4939A6B1BA}" type="slidenum">
              <a:rPr lang="en-US"/>
              <a:pPr>
                <a:defRPr/>
              </a:pPr>
              <a:t>17</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33768901"/>
      </p:ext>
    </p:extLst>
  </p:cSld>
  <p:clrMapOvr>
    <a:masterClrMapping/>
  </p:clrMapOvr>
  <p:transition advTm="60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p:cNvSpPr>
            <a:spLocks noGrp="1" noChangeArrowheads="1"/>
          </p:cNvSpPr>
          <p:nvPr>
            <p:ph type="title"/>
          </p:nvPr>
        </p:nvSpPr>
        <p:spPr/>
        <p:txBody>
          <a:bodyPr/>
          <a:lstStyle/>
          <a:p>
            <a:pPr eaLnBrk="1" fontAlgn="auto" hangingPunct="1">
              <a:spcAft>
                <a:spcPts val="0"/>
              </a:spcAft>
              <a:defRPr/>
            </a:pPr>
            <a:r>
              <a:rPr lang="en-US" dirty="0" smtClean="0"/>
              <a:t>Orientation Quiz Part 9</a:t>
            </a:r>
          </a:p>
        </p:txBody>
      </p:sp>
      <p:sp>
        <p:nvSpPr>
          <p:cNvPr id="31747" name="Content Placeholder 6"/>
          <p:cNvSpPr>
            <a:spLocks noGrp="1"/>
          </p:cNvSpPr>
          <p:nvPr>
            <p:ph idx="1"/>
          </p:nvPr>
        </p:nvSpPr>
        <p:spPr/>
        <p:txBody>
          <a:bodyPr>
            <a:normAutofit fontScale="77500" lnSpcReduction="20000"/>
          </a:bodyPr>
          <a:lstStyle/>
          <a:p>
            <a:r>
              <a:rPr lang="en-US" sz="2600" dirty="0" smtClean="0">
                <a:latin typeface="Arial" charset="0"/>
                <a:cs typeface="Arial" charset="0"/>
              </a:rPr>
              <a:t>Sam Jones began preparing the tax return for Bob and Sue Bennett.  Unfortunately, the Bennett's return involved items for which Sam was not trained and no one at the site was qualified to do the return either.  In fact, the return was out of scope for our volunteers.  Sue asked Bob to recommend a paid preparer who could do their return.  Sam gave the Bennett’s the name of the tax preparer that does his return and was the only paid preparer close to the volunteer’s site. </a:t>
            </a:r>
          </a:p>
          <a:p>
            <a:pPr lvl="1"/>
            <a:endParaRPr lang="en-US" sz="2000" dirty="0" smtClean="0">
              <a:latin typeface="Arial" charset="0"/>
              <a:cs typeface="Arial" charset="0"/>
            </a:endParaRPr>
          </a:p>
          <a:p>
            <a:pPr lvl="1"/>
            <a:r>
              <a:rPr lang="en-US" dirty="0" smtClean="0">
                <a:latin typeface="Arial" charset="0"/>
                <a:cs typeface="Arial" charset="0"/>
              </a:rPr>
              <a:t>Is Sam allowed to do this?</a:t>
            </a:r>
          </a:p>
          <a:p>
            <a:pPr lvl="1" eaLnBrk="1" hangingPunct="1"/>
            <a:endParaRPr lang="en-US" dirty="0">
              <a:latin typeface="Arial" charset="0"/>
              <a:cs typeface="Arial" charset="0"/>
            </a:endParaRPr>
          </a:p>
          <a:p>
            <a:pPr lvl="1" eaLnBrk="1" hangingPunct="1"/>
            <a:r>
              <a:rPr lang="en-US" dirty="0" smtClean="0">
                <a:latin typeface="Arial" charset="0"/>
                <a:cs typeface="Arial" charset="0"/>
              </a:rPr>
              <a:t> </a:t>
            </a:r>
          </a:p>
          <a:p>
            <a:pPr lvl="1" eaLnBrk="1" hangingPunct="1"/>
            <a:r>
              <a:rPr lang="en-US" dirty="0" smtClean="0">
                <a:latin typeface="Arial" charset="0"/>
                <a:cs typeface="Arial" charset="0"/>
              </a:rPr>
              <a:t/>
            </a:r>
            <a:br>
              <a:rPr lang="en-US" dirty="0" smtClean="0">
                <a:latin typeface="Arial" charset="0"/>
                <a:cs typeface="Arial" charset="0"/>
              </a:rPr>
            </a:br>
            <a:r>
              <a:rPr lang="en-US" dirty="0" smtClean="0">
                <a:latin typeface="Arial" charset="0"/>
                <a:cs typeface="Arial" charset="0"/>
              </a:rPr>
              <a:t/>
            </a:r>
            <a:br>
              <a:rPr lang="en-US" dirty="0" smtClean="0">
                <a:latin typeface="Arial" charset="0"/>
                <a:cs typeface="Arial" charset="0"/>
              </a:rPr>
            </a:br>
            <a:endParaRPr lang="en-US" dirty="0" smtClean="0">
              <a:latin typeface="Arial" charset="0"/>
              <a:cs typeface="Arial" charset="0"/>
            </a:endParaRPr>
          </a:p>
        </p:txBody>
      </p:sp>
      <p:sp>
        <p:nvSpPr>
          <p:cNvPr id="17410" name="Date Placeholder 3"/>
          <p:cNvSpPr>
            <a:spLocks noGrp="1"/>
          </p:cNvSpPr>
          <p:nvPr>
            <p:ph type="dt" sz="half" idx="10"/>
          </p:nvPr>
        </p:nvSpPr>
        <p:spPr/>
        <p:txBody>
          <a:bodyPr/>
          <a:lstStyle/>
          <a:p>
            <a:pPr>
              <a:defRPr/>
            </a:pPr>
            <a:r>
              <a:rPr lang="en-US" smtClean="0"/>
              <a:t>09-06-2011 v3</a:t>
            </a:r>
            <a:endParaRPr lang="en-US" dirty="0"/>
          </a:p>
        </p:txBody>
      </p:sp>
      <p:sp>
        <p:nvSpPr>
          <p:cNvPr id="17411" name="Footer Placeholder 4"/>
          <p:cNvSpPr>
            <a:spLocks noGrp="1"/>
          </p:cNvSpPr>
          <p:nvPr>
            <p:ph type="ftr" sz="quarter" idx="11"/>
          </p:nvPr>
        </p:nvSpPr>
        <p:spPr/>
        <p:txBody>
          <a:bodyPr/>
          <a:lstStyle/>
          <a:p>
            <a:pPr>
              <a:defRPr/>
            </a:pPr>
            <a:r>
              <a:rPr lang="en-US" smtClean="0"/>
              <a:t>ORI-12 Orientation - Quiz</a:t>
            </a:r>
            <a:endParaRPr lang="en-US"/>
          </a:p>
        </p:txBody>
      </p:sp>
      <p:sp>
        <p:nvSpPr>
          <p:cNvPr id="17412" name="Slide Number Placeholder 5"/>
          <p:cNvSpPr>
            <a:spLocks noGrp="1"/>
          </p:cNvSpPr>
          <p:nvPr>
            <p:ph type="sldNum" sz="quarter" idx="12"/>
          </p:nvPr>
        </p:nvSpPr>
        <p:spPr/>
        <p:txBody>
          <a:bodyPr/>
          <a:lstStyle/>
          <a:p>
            <a:pPr>
              <a:defRPr/>
            </a:pPr>
            <a:fld id="{A8EF8F27-307C-4AEB-9457-2567CB7F939D}" type="slidenum">
              <a:rPr lang="en-US"/>
              <a:pPr>
                <a:defRPr/>
              </a:pPr>
              <a:t>18</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77457144"/>
      </p:ext>
    </p:extLst>
  </p:cSld>
  <p:clrMapOvr>
    <a:masterClrMapping/>
  </p:clrMapOvr>
  <p:transition advTm="3710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p:cNvSpPr>
            <a:spLocks noGrp="1" noChangeArrowheads="1"/>
          </p:cNvSpPr>
          <p:nvPr>
            <p:ph type="title"/>
          </p:nvPr>
        </p:nvSpPr>
        <p:spPr/>
        <p:txBody>
          <a:bodyPr/>
          <a:lstStyle/>
          <a:p>
            <a:pPr eaLnBrk="1" fontAlgn="auto" hangingPunct="1">
              <a:spcAft>
                <a:spcPts val="0"/>
              </a:spcAft>
              <a:defRPr/>
            </a:pPr>
            <a:r>
              <a:rPr lang="en-US" dirty="0" smtClean="0"/>
              <a:t>Orientation Quiz Part 9</a:t>
            </a:r>
          </a:p>
        </p:txBody>
      </p:sp>
      <p:sp>
        <p:nvSpPr>
          <p:cNvPr id="31747" name="Content Placeholder 6"/>
          <p:cNvSpPr>
            <a:spLocks noGrp="1"/>
          </p:cNvSpPr>
          <p:nvPr>
            <p:ph idx="1"/>
          </p:nvPr>
        </p:nvSpPr>
        <p:spPr>
          <a:xfrm>
            <a:off x="457200" y="1600200"/>
            <a:ext cx="8229600" cy="4648200"/>
          </a:xfrm>
        </p:spPr>
        <p:txBody>
          <a:bodyPr>
            <a:normAutofit fontScale="77500" lnSpcReduction="20000"/>
          </a:bodyPr>
          <a:lstStyle/>
          <a:p>
            <a:pPr eaLnBrk="1" hangingPunct="1"/>
            <a:r>
              <a:rPr lang="en-US" sz="2600" dirty="0" smtClean="0">
                <a:latin typeface="Arial" charset="0"/>
                <a:cs typeface="Arial" charset="0"/>
              </a:rPr>
              <a:t>Sam Jones began preparing the tax return for Bob and Sue Bennett.  Unfortunately, the Bennett's return involved items for which Sam was not trained and no one at the site was qualified to do the return either.  In fact, the return was out of scope for our volunteers.  Sue asked Bob to recommend a paid preparer who could do their return.  Sam gave the Bennett’s the name of the tax preparer that does his return and was the only paid preparer close to the volunteer’s site. </a:t>
            </a:r>
          </a:p>
          <a:p>
            <a:pPr lvl="1"/>
            <a:endParaRPr lang="en-US" sz="2000" dirty="0" smtClean="0">
              <a:latin typeface="Arial" charset="0"/>
              <a:cs typeface="Arial" charset="0"/>
            </a:endParaRPr>
          </a:p>
          <a:p>
            <a:pPr lvl="1" eaLnBrk="1" hangingPunct="1"/>
            <a:r>
              <a:rPr lang="en-US" dirty="0" smtClean="0">
                <a:latin typeface="Arial" charset="0"/>
                <a:cs typeface="Arial" charset="0"/>
              </a:rPr>
              <a:t>Is Sam allowed to do this?</a:t>
            </a:r>
          </a:p>
          <a:p>
            <a:pPr lvl="1" eaLnBrk="1" hangingPunct="1"/>
            <a:endParaRPr lang="en-US" dirty="0">
              <a:latin typeface="Arial" charset="0"/>
              <a:cs typeface="Arial" charset="0"/>
            </a:endParaRPr>
          </a:p>
          <a:p>
            <a:pPr lvl="1"/>
            <a:r>
              <a:rPr lang="en-US" dirty="0" smtClean="0">
                <a:latin typeface="Arial" charset="0"/>
                <a:cs typeface="Arial" charset="0"/>
              </a:rPr>
              <a:t>No, this is a violation of Volunteer Agreement.  </a:t>
            </a:r>
          </a:p>
          <a:p>
            <a:pPr lvl="1"/>
            <a:r>
              <a:rPr lang="en-US" dirty="0" smtClean="0">
                <a:latin typeface="Arial" charset="0"/>
                <a:cs typeface="Arial" charset="0"/>
              </a:rPr>
              <a:t>The volunteer should advise the clients to check the yellow pages, Internet or other sources for a paid preparer.  He cannot recommend a particular individual or company.</a:t>
            </a:r>
            <a:br>
              <a:rPr lang="en-US" dirty="0" smtClean="0">
                <a:latin typeface="Arial" charset="0"/>
                <a:cs typeface="Arial" charset="0"/>
              </a:rPr>
            </a:br>
            <a:r>
              <a:rPr lang="en-US" dirty="0" smtClean="0">
                <a:latin typeface="Arial" charset="0"/>
                <a:cs typeface="Arial" charset="0"/>
              </a:rPr>
              <a:t/>
            </a:r>
            <a:br>
              <a:rPr lang="en-US" dirty="0" smtClean="0">
                <a:latin typeface="Arial" charset="0"/>
                <a:cs typeface="Arial" charset="0"/>
              </a:rPr>
            </a:br>
            <a:endParaRPr lang="en-US" dirty="0" smtClean="0">
              <a:latin typeface="Arial" charset="0"/>
              <a:cs typeface="Arial" charset="0"/>
            </a:endParaRPr>
          </a:p>
        </p:txBody>
      </p:sp>
      <p:sp>
        <p:nvSpPr>
          <p:cNvPr id="17410" name="Date Placeholder 3"/>
          <p:cNvSpPr>
            <a:spLocks noGrp="1"/>
          </p:cNvSpPr>
          <p:nvPr>
            <p:ph type="dt" sz="half" idx="10"/>
          </p:nvPr>
        </p:nvSpPr>
        <p:spPr/>
        <p:txBody>
          <a:bodyPr/>
          <a:lstStyle/>
          <a:p>
            <a:pPr>
              <a:defRPr/>
            </a:pPr>
            <a:r>
              <a:rPr lang="en-US" smtClean="0"/>
              <a:t>09-06-2011 v3</a:t>
            </a:r>
            <a:endParaRPr lang="en-US" dirty="0"/>
          </a:p>
        </p:txBody>
      </p:sp>
      <p:sp>
        <p:nvSpPr>
          <p:cNvPr id="17411" name="Footer Placeholder 4"/>
          <p:cNvSpPr>
            <a:spLocks noGrp="1"/>
          </p:cNvSpPr>
          <p:nvPr>
            <p:ph type="ftr" sz="quarter" idx="11"/>
          </p:nvPr>
        </p:nvSpPr>
        <p:spPr/>
        <p:txBody>
          <a:bodyPr/>
          <a:lstStyle/>
          <a:p>
            <a:pPr>
              <a:defRPr/>
            </a:pPr>
            <a:r>
              <a:rPr lang="en-US" smtClean="0"/>
              <a:t>ORI-12 Orientation - Quiz</a:t>
            </a:r>
            <a:endParaRPr lang="en-US"/>
          </a:p>
        </p:txBody>
      </p:sp>
      <p:sp>
        <p:nvSpPr>
          <p:cNvPr id="17412" name="Slide Number Placeholder 5"/>
          <p:cNvSpPr>
            <a:spLocks noGrp="1"/>
          </p:cNvSpPr>
          <p:nvPr>
            <p:ph type="sldNum" sz="quarter" idx="12"/>
          </p:nvPr>
        </p:nvSpPr>
        <p:spPr/>
        <p:txBody>
          <a:bodyPr/>
          <a:lstStyle/>
          <a:p>
            <a:pPr>
              <a:defRPr/>
            </a:pPr>
            <a:fld id="{A8EF8F27-307C-4AEB-9457-2567CB7F939D}" type="slidenum">
              <a:rPr lang="en-US"/>
              <a:pPr>
                <a:defRPr/>
              </a:pPr>
              <a:t>19</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77457144"/>
      </p:ext>
    </p:extLst>
  </p:cSld>
  <p:clrMapOvr>
    <a:masterClrMapping/>
  </p:clrMapOvr>
  <p:transition advTm="150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p:cNvSpPr>
            <a:spLocks noGrp="1" noChangeArrowheads="1"/>
          </p:cNvSpPr>
          <p:nvPr>
            <p:ph type="title"/>
          </p:nvPr>
        </p:nvSpPr>
        <p:spPr/>
        <p:txBody>
          <a:bodyPr/>
          <a:lstStyle/>
          <a:p>
            <a:pPr eaLnBrk="1" fontAlgn="auto" hangingPunct="1">
              <a:spcAft>
                <a:spcPts val="0"/>
              </a:spcAft>
              <a:defRPr/>
            </a:pPr>
            <a:r>
              <a:rPr lang="en-US" dirty="0" smtClean="0"/>
              <a:t>Orientation Quiz Part 1</a:t>
            </a:r>
          </a:p>
        </p:txBody>
      </p:sp>
      <p:sp>
        <p:nvSpPr>
          <p:cNvPr id="17411" name="Content Placeholder 6"/>
          <p:cNvSpPr>
            <a:spLocks noGrp="1"/>
          </p:cNvSpPr>
          <p:nvPr>
            <p:ph idx="1"/>
          </p:nvPr>
        </p:nvSpPr>
        <p:spPr/>
        <p:txBody>
          <a:bodyPr/>
          <a:lstStyle/>
          <a:p>
            <a:pPr eaLnBrk="1" hangingPunct="1"/>
            <a:r>
              <a:rPr lang="en-US" sz="3200" dirty="0" smtClean="0">
                <a:latin typeface="Arial" charset="0"/>
                <a:cs typeface="Arial" charset="0"/>
              </a:rPr>
              <a:t>Mary Allen, a 78 year old widow, wants her taxes done.  She has all the required documents.  Her income is $45,000 from pensions and social security.</a:t>
            </a:r>
          </a:p>
          <a:p>
            <a:pPr lvl="1" eaLnBrk="1" hangingPunct="1"/>
            <a:endParaRPr lang="en-US" sz="2800" dirty="0" smtClean="0">
              <a:latin typeface="Arial" charset="0"/>
              <a:cs typeface="Arial" charset="0"/>
            </a:endParaRPr>
          </a:p>
          <a:p>
            <a:pPr lvl="1" eaLnBrk="1" hangingPunct="1"/>
            <a:r>
              <a:rPr lang="en-US" sz="2800" dirty="0" smtClean="0">
                <a:latin typeface="Arial" charset="0"/>
                <a:cs typeface="Arial" charset="0"/>
              </a:rPr>
              <a:t>Can we do her taxes? If not, why not?</a:t>
            </a:r>
          </a:p>
          <a:p>
            <a:pPr lvl="1" eaLnBrk="1" hangingPunct="1"/>
            <a:endParaRPr lang="en-US" dirty="0">
              <a:latin typeface="Arial" charset="0"/>
              <a:cs typeface="Arial" charset="0"/>
            </a:endParaRPr>
          </a:p>
          <a:p>
            <a:pPr lvl="1" eaLnBrk="1" hangingPunct="1"/>
            <a:r>
              <a:rPr lang="en-US" sz="2800" dirty="0" smtClean="0">
                <a:latin typeface="Arial" charset="0"/>
                <a:cs typeface="Arial" charset="0"/>
              </a:rPr>
              <a:t/>
            </a:r>
            <a:br>
              <a:rPr lang="en-US" sz="2800" dirty="0" smtClean="0">
                <a:latin typeface="Arial" charset="0"/>
                <a:cs typeface="Arial" charset="0"/>
              </a:rPr>
            </a:br>
            <a:endParaRPr lang="en-US" sz="2800" dirty="0" smtClean="0">
              <a:latin typeface="Arial" charset="0"/>
              <a:cs typeface="Arial" charset="0"/>
            </a:endParaRPr>
          </a:p>
          <a:p>
            <a:pPr eaLnBrk="1" hangingPunct="1"/>
            <a:endParaRPr lang="en-US" sz="3200" dirty="0" smtClean="0">
              <a:latin typeface="Arial" charset="0"/>
              <a:cs typeface="Arial" charset="0"/>
            </a:endParaRPr>
          </a:p>
        </p:txBody>
      </p:sp>
      <p:sp>
        <p:nvSpPr>
          <p:cNvPr id="17410" name="Date Placeholder 3"/>
          <p:cNvSpPr>
            <a:spLocks noGrp="1"/>
          </p:cNvSpPr>
          <p:nvPr>
            <p:ph type="dt" sz="half" idx="10"/>
          </p:nvPr>
        </p:nvSpPr>
        <p:spPr/>
        <p:txBody>
          <a:bodyPr/>
          <a:lstStyle/>
          <a:p>
            <a:pPr>
              <a:defRPr/>
            </a:pPr>
            <a:r>
              <a:rPr lang="en-US" smtClean="0"/>
              <a:t>09-06-2011 v3</a:t>
            </a:r>
            <a:endParaRPr lang="en-US" dirty="0"/>
          </a:p>
        </p:txBody>
      </p:sp>
      <p:sp>
        <p:nvSpPr>
          <p:cNvPr id="2" name="Footer Placeholder 4"/>
          <p:cNvSpPr>
            <a:spLocks noGrp="1"/>
          </p:cNvSpPr>
          <p:nvPr>
            <p:ph type="ftr" sz="quarter" idx="11"/>
          </p:nvPr>
        </p:nvSpPr>
        <p:spPr/>
        <p:txBody>
          <a:bodyPr/>
          <a:lstStyle/>
          <a:p>
            <a:pPr>
              <a:defRPr/>
            </a:pPr>
            <a:r>
              <a:rPr lang="en-US" smtClean="0"/>
              <a:t>ORI-12 Orientation - Quiz</a:t>
            </a:r>
            <a:endParaRPr lang="en-US"/>
          </a:p>
        </p:txBody>
      </p:sp>
      <p:sp>
        <p:nvSpPr>
          <p:cNvPr id="17412" name="Slide Number Placeholder 5"/>
          <p:cNvSpPr>
            <a:spLocks noGrp="1"/>
          </p:cNvSpPr>
          <p:nvPr>
            <p:ph type="sldNum" sz="quarter" idx="12"/>
          </p:nvPr>
        </p:nvSpPr>
        <p:spPr/>
        <p:txBody>
          <a:bodyPr/>
          <a:lstStyle/>
          <a:p>
            <a:pPr>
              <a:defRPr/>
            </a:pPr>
            <a:fld id="{FC984054-863C-497F-9FF4-8A1AA79220E6}" type="slidenum">
              <a:rPr lang="en-US"/>
              <a:pPr>
                <a:defRPr/>
              </a:pPr>
              <a:t>2</a:t>
            </a:fld>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17992457"/>
      </p:ext>
    </p:extLst>
  </p:cSld>
  <p:clrMapOvr>
    <a:masterClrMapping/>
  </p:clrMapOvr>
  <p:transition advTm="255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p:cNvSpPr>
            <a:spLocks noGrp="1" noChangeArrowheads="1"/>
          </p:cNvSpPr>
          <p:nvPr>
            <p:ph type="title"/>
          </p:nvPr>
        </p:nvSpPr>
        <p:spPr/>
        <p:txBody>
          <a:bodyPr/>
          <a:lstStyle/>
          <a:p>
            <a:pPr eaLnBrk="1" fontAlgn="auto" hangingPunct="1">
              <a:spcAft>
                <a:spcPts val="0"/>
              </a:spcAft>
              <a:defRPr/>
            </a:pPr>
            <a:r>
              <a:rPr lang="en-US" dirty="0" smtClean="0"/>
              <a:t>Orientation Quiz Part 10</a:t>
            </a:r>
          </a:p>
        </p:txBody>
      </p:sp>
      <p:sp>
        <p:nvSpPr>
          <p:cNvPr id="31747" name="Content Placeholder 6"/>
          <p:cNvSpPr>
            <a:spLocks noGrp="1"/>
          </p:cNvSpPr>
          <p:nvPr>
            <p:ph idx="1"/>
          </p:nvPr>
        </p:nvSpPr>
        <p:spPr/>
        <p:txBody>
          <a:bodyPr>
            <a:normAutofit fontScale="92500" lnSpcReduction="10000"/>
          </a:bodyPr>
          <a:lstStyle/>
          <a:p>
            <a:r>
              <a:rPr lang="en-US" sz="2600" dirty="0" smtClean="0">
                <a:latin typeface="Arial" charset="0"/>
                <a:cs typeface="Arial" charset="0"/>
              </a:rPr>
              <a:t>Ralph Klein currently prepares tax returns for H&amp;R Block during the day.  After seeing an ad to become a volunteer in his home town, he went through the JTF training program and became IRS certified.   </a:t>
            </a:r>
          </a:p>
          <a:p>
            <a:pPr lvl="1"/>
            <a:endParaRPr lang="en-US" sz="2000" dirty="0" smtClean="0">
              <a:latin typeface="Arial" charset="0"/>
              <a:cs typeface="Arial" charset="0"/>
            </a:endParaRPr>
          </a:p>
          <a:p>
            <a:pPr lvl="1"/>
            <a:r>
              <a:rPr lang="en-US" dirty="0" smtClean="0">
                <a:latin typeface="Arial" charset="0"/>
                <a:cs typeface="Arial" charset="0"/>
              </a:rPr>
              <a:t>Can Ralph prepare taxes for us in the evenings?</a:t>
            </a:r>
          </a:p>
          <a:p>
            <a:pPr lvl="1" eaLnBrk="1" hangingPunct="1"/>
            <a:endParaRPr lang="en-US" dirty="0">
              <a:latin typeface="Arial" charset="0"/>
              <a:cs typeface="Arial" charset="0"/>
            </a:endParaRPr>
          </a:p>
          <a:p>
            <a:pPr lvl="1" eaLnBrk="1" hangingPunct="1"/>
            <a:r>
              <a:rPr lang="en-US" dirty="0" smtClean="0">
                <a:latin typeface="Arial" charset="0"/>
                <a:cs typeface="Arial" charset="0"/>
              </a:rPr>
              <a:t/>
            </a:r>
            <a:br>
              <a:rPr lang="en-US" dirty="0" smtClean="0">
                <a:latin typeface="Arial" charset="0"/>
                <a:cs typeface="Arial" charset="0"/>
              </a:rPr>
            </a:br>
            <a:r>
              <a:rPr lang="en-US" dirty="0" smtClean="0">
                <a:latin typeface="Arial" charset="0"/>
                <a:cs typeface="Arial" charset="0"/>
              </a:rPr>
              <a:t/>
            </a:r>
            <a:br>
              <a:rPr lang="en-US" dirty="0" smtClean="0">
                <a:latin typeface="Arial" charset="0"/>
                <a:cs typeface="Arial" charset="0"/>
              </a:rPr>
            </a:br>
            <a:r>
              <a:rPr lang="en-US" dirty="0" smtClean="0">
                <a:latin typeface="Arial" charset="0"/>
                <a:cs typeface="Arial" charset="0"/>
              </a:rPr>
              <a:t/>
            </a:r>
            <a:br>
              <a:rPr lang="en-US" dirty="0" smtClean="0">
                <a:latin typeface="Arial" charset="0"/>
                <a:cs typeface="Arial" charset="0"/>
              </a:rPr>
            </a:br>
            <a:r>
              <a:rPr lang="en-US" dirty="0" smtClean="0">
                <a:latin typeface="Arial" charset="0"/>
                <a:cs typeface="Arial" charset="0"/>
              </a:rPr>
              <a:t/>
            </a:r>
            <a:br>
              <a:rPr lang="en-US" dirty="0" smtClean="0">
                <a:latin typeface="Arial" charset="0"/>
                <a:cs typeface="Arial" charset="0"/>
              </a:rPr>
            </a:br>
            <a:endParaRPr lang="en-US" dirty="0" smtClean="0">
              <a:latin typeface="Arial" charset="0"/>
              <a:cs typeface="Arial" charset="0"/>
            </a:endParaRPr>
          </a:p>
        </p:txBody>
      </p:sp>
      <p:sp>
        <p:nvSpPr>
          <p:cNvPr id="17410" name="Date Placeholder 3"/>
          <p:cNvSpPr>
            <a:spLocks noGrp="1"/>
          </p:cNvSpPr>
          <p:nvPr>
            <p:ph type="dt" sz="half" idx="10"/>
          </p:nvPr>
        </p:nvSpPr>
        <p:spPr/>
        <p:txBody>
          <a:bodyPr/>
          <a:lstStyle/>
          <a:p>
            <a:pPr>
              <a:defRPr/>
            </a:pPr>
            <a:r>
              <a:rPr lang="en-US" smtClean="0"/>
              <a:t>09-06-2011 v3</a:t>
            </a:r>
            <a:endParaRPr lang="en-US" dirty="0"/>
          </a:p>
        </p:txBody>
      </p:sp>
      <p:sp>
        <p:nvSpPr>
          <p:cNvPr id="17411" name="Footer Placeholder 4"/>
          <p:cNvSpPr>
            <a:spLocks noGrp="1"/>
          </p:cNvSpPr>
          <p:nvPr>
            <p:ph type="ftr" sz="quarter" idx="11"/>
          </p:nvPr>
        </p:nvSpPr>
        <p:spPr/>
        <p:txBody>
          <a:bodyPr/>
          <a:lstStyle/>
          <a:p>
            <a:pPr>
              <a:defRPr/>
            </a:pPr>
            <a:r>
              <a:rPr lang="en-US" smtClean="0"/>
              <a:t>ORI-12 Orientation - Quiz</a:t>
            </a:r>
            <a:endParaRPr lang="en-US"/>
          </a:p>
        </p:txBody>
      </p:sp>
      <p:sp>
        <p:nvSpPr>
          <p:cNvPr id="17412" name="Slide Number Placeholder 5"/>
          <p:cNvSpPr>
            <a:spLocks noGrp="1"/>
          </p:cNvSpPr>
          <p:nvPr>
            <p:ph type="sldNum" sz="quarter" idx="12"/>
          </p:nvPr>
        </p:nvSpPr>
        <p:spPr/>
        <p:txBody>
          <a:bodyPr/>
          <a:lstStyle/>
          <a:p>
            <a:pPr>
              <a:defRPr/>
            </a:pPr>
            <a:fld id="{A8EF8F27-307C-4AEB-9457-2567CB7F939D}" type="slidenum">
              <a:rPr lang="en-US"/>
              <a:pPr>
                <a:defRPr/>
              </a:pPr>
              <a:t>20</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77457144"/>
      </p:ext>
    </p:extLst>
  </p:cSld>
  <p:clrMapOvr>
    <a:masterClrMapping/>
  </p:clrMapOvr>
  <p:transition advTm="189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p:cNvSpPr>
            <a:spLocks noGrp="1" noChangeArrowheads="1"/>
          </p:cNvSpPr>
          <p:nvPr>
            <p:ph type="title"/>
          </p:nvPr>
        </p:nvSpPr>
        <p:spPr/>
        <p:txBody>
          <a:bodyPr/>
          <a:lstStyle/>
          <a:p>
            <a:pPr eaLnBrk="1" fontAlgn="auto" hangingPunct="1">
              <a:spcAft>
                <a:spcPts val="0"/>
              </a:spcAft>
              <a:defRPr/>
            </a:pPr>
            <a:r>
              <a:rPr lang="en-US" dirty="0" smtClean="0"/>
              <a:t>Orientation Quiz Part 10</a:t>
            </a:r>
          </a:p>
        </p:txBody>
      </p:sp>
      <p:sp>
        <p:nvSpPr>
          <p:cNvPr id="31747" name="Content Placeholder 6"/>
          <p:cNvSpPr>
            <a:spLocks noGrp="1"/>
          </p:cNvSpPr>
          <p:nvPr>
            <p:ph idx="1"/>
          </p:nvPr>
        </p:nvSpPr>
        <p:spPr/>
        <p:txBody>
          <a:bodyPr>
            <a:normAutofit fontScale="92500" lnSpcReduction="10000"/>
          </a:bodyPr>
          <a:lstStyle/>
          <a:p>
            <a:r>
              <a:rPr lang="en-US" sz="2600" dirty="0" smtClean="0">
                <a:latin typeface="Arial" charset="0"/>
                <a:cs typeface="Arial" charset="0"/>
              </a:rPr>
              <a:t>Ralph Klein currently prepares tax returns for H&amp;R Block during the day.  After seeing an ad to become a volunteer in his home town, he went through the JTF training program and became IRS certified.   </a:t>
            </a:r>
          </a:p>
          <a:p>
            <a:pPr lvl="1"/>
            <a:endParaRPr lang="en-US" sz="2000" dirty="0" smtClean="0">
              <a:latin typeface="Arial" charset="0"/>
              <a:cs typeface="Arial" charset="0"/>
            </a:endParaRPr>
          </a:p>
          <a:p>
            <a:pPr lvl="1"/>
            <a:r>
              <a:rPr lang="en-US" dirty="0" smtClean="0">
                <a:latin typeface="Arial" charset="0"/>
                <a:cs typeface="Arial" charset="0"/>
              </a:rPr>
              <a:t>Can Ralph prepare taxes for us in the evenings?</a:t>
            </a:r>
          </a:p>
          <a:p>
            <a:pPr lvl="1" eaLnBrk="1" hangingPunct="1"/>
            <a:endParaRPr lang="en-US" dirty="0">
              <a:latin typeface="Arial" charset="0"/>
              <a:cs typeface="Arial" charset="0"/>
            </a:endParaRPr>
          </a:p>
          <a:p>
            <a:pPr lvl="1" eaLnBrk="1" hangingPunct="1"/>
            <a:r>
              <a:rPr lang="en-US" dirty="0" smtClean="0">
                <a:latin typeface="Arial" charset="0"/>
                <a:cs typeface="Arial" charset="0"/>
              </a:rPr>
              <a:t>Yes, being employed by a paid preparer does not prevent Ralph from being a volunteer (unless his employer prohibits it).  However, while volunteering he must abide by the Volunteer Agreement.</a:t>
            </a:r>
          </a:p>
        </p:txBody>
      </p:sp>
      <p:sp>
        <p:nvSpPr>
          <p:cNvPr id="17410" name="Date Placeholder 3"/>
          <p:cNvSpPr>
            <a:spLocks noGrp="1"/>
          </p:cNvSpPr>
          <p:nvPr>
            <p:ph type="dt" sz="half" idx="10"/>
          </p:nvPr>
        </p:nvSpPr>
        <p:spPr/>
        <p:txBody>
          <a:bodyPr/>
          <a:lstStyle/>
          <a:p>
            <a:pPr>
              <a:defRPr/>
            </a:pPr>
            <a:r>
              <a:rPr lang="en-US" smtClean="0"/>
              <a:t>09-06-2011 v3</a:t>
            </a:r>
            <a:endParaRPr lang="en-US" dirty="0"/>
          </a:p>
        </p:txBody>
      </p:sp>
      <p:sp>
        <p:nvSpPr>
          <p:cNvPr id="17411" name="Footer Placeholder 4"/>
          <p:cNvSpPr>
            <a:spLocks noGrp="1"/>
          </p:cNvSpPr>
          <p:nvPr>
            <p:ph type="ftr" sz="quarter" idx="11"/>
          </p:nvPr>
        </p:nvSpPr>
        <p:spPr/>
        <p:txBody>
          <a:bodyPr/>
          <a:lstStyle/>
          <a:p>
            <a:pPr>
              <a:defRPr/>
            </a:pPr>
            <a:r>
              <a:rPr lang="en-US" smtClean="0"/>
              <a:t>ORI-12 Orientation - Quiz</a:t>
            </a:r>
            <a:endParaRPr lang="en-US"/>
          </a:p>
        </p:txBody>
      </p:sp>
      <p:sp>
        <p:nvSpPr>
          <p:cNvPr id="17412" name="Slide Number Placeholder 5"/>
          <p:cNvSpPr>
            <a:spLocks noGrp="1"/>
          </p:cNvSpPr>
          <p:nvPr>
            <p:ph type="sldNum" sz="quarter" idx="12"/>
          </p:nvPr>
        </p:nvSpPr>
        <p:spPr/>
        <p:txBody>
          <a:bodyPr/>
          <a:lstStyle/>
          <a:p>
            <a:pPr>
              <a:defRPr/>
            </a:pPr>
            <a:fld id="{A8EF8F27-307C-4AEB-9457-2567CB7F939D}" type="slidenum">
              <a:rPr lang="en-US"/>
              <a:pPr>
                <a:defRPr/>
              </a:pPr>
              <a:t>21</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77457144"/>
      </p:ext>
    </p:extLst>
  </p:cSld>
  <p:clrMapOvr>
    <a:masterClrMapping/>
  </p:clrMapOvr>
  <p:transition advTm="158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p:cNvSpPr>
            <a:spLocks noGrp="1" noChangeArrowheads="1"/>
          </p:cNvSpPr>
          <p:nvPr>
            <p:ph type="title"/>
          </p:nvPr>
        </p:nvSpPr>
        <p:spPr/>
        <p:txBody>
          <a:bodyPr/>
          <a:lstStyle/>
          <a:p>
            <a:pPr eaLnBrk="1" fontAlgn="auto" hangingPunct="1">
              <a:spcAft>
                <a:spcPts val="0"/>
              </a:spcAft>
              <a:defRPr/>
            </a:pPr>
            <a:r>
              <a:rPr lang="en-US" dirty="0" smtClean="0"/>
              <a:t>Orientation Quiz Part 1</a:t>
            </a:r>
          </a:p>
        </p:txBody>
      </p:sp>
      <p:sp>
        <p:nvSpPr>
          <p:cNvPr id="18435" name="Content Placeholder 6"/>
          <p:cNvSpPr>
            <a:spLocks noGrp="1"/>
          </p:cNvSpPr>
          <p:nvPr>
            <p:ph idx="1"/>
          </p:nvPr>
        </p:nvSpPr>
        <p:spPr/>
        <p:txBody>
          <a:bodyPr/>
          <a:lstStyle/>
          <a:p>
            <a:pPr eaLnBrk="1" hangingPunct="1"/>
            <a:r>
              <a:rPr lang="en-US" sz="3200" dirty="0" smtClean="0">
                <a:latin typeface="Arial" charset="0"/>
                <a:cs typeface="Arial" charset="0"/>
              </a:rPr>
              <a:t>Mary Allen, a 78 year old widow, wants her taxes done.  She has all the required documents.  Her income is $45,000 from pensions and social security.</a:t>
            </a:r>
          </a:p>
          <a:p>
            <a:pPr lvl="1"/>
            <a:endParaRPr lang="en-US" sz="2800" dirty="0" smtClean="0">
              <a:latin typeface="Arial" charset="0"/>
              <a:cs typeface="Arial" charset="0"/>
            </a:endParaRPr>
          </a:p>
          <a:p>
            <a:pPr lvl="1" eaLnBrk="1" hangingPunct="1"/>
            <a:r>
              <a:rPr lang="en-US" sz="2800" dirty="0" smtClean="0">
                <a:latin typeface="Arial" charset="0"/>
                <a:cs typeface="Arial" charset="0"/>
              </a:rPr>
              <a:t>Can we do her taxes? If not, why not?</a:t>
            </a:r>
          </a:p>
          <a:p>
            <a:pPr lvl="1"/>
            <a:endParaRPr lang="en-US" dirty="0" smtClean="0">
              <a:latin typeface="Arial" charset="0"/>
              <a:cs typeface="Arial" charset="0"/>
            </a:endParaRPr>
          </a:p>
          <a:p>
            <a:pPr lvl="1"/>
            <a:r>
              <a:rPr lang="en-US" dirty="0" smtClean="0">
                <a:latin typeface="Arial" charset="0"/>
                <a:cs typeface="Arial" charset="0"/>
              </a:rPr>
              <a:t>Yes, Mary is a typical client</a:t>
            </a:r>
          </a:p>
        </p:txBody>
      </p:sp>
      <p:sp>
        <p:nvSpPr>
          <p:cNvPr id="17410" name="Date Placeholder 3"/>
          <p:cNvSpPr>
            <a:spLocks noGrp="1"/>
          </p:cNvSpPr>
          <p:nvPr>
            <p:ph type="dt" sz="half" idx="10"/>
          </p:nvPr>
        </p:nvSpPr>
        <p:spPr/>
        <p:txBody>
          <a:bodyPr/>
          <a:lstStyle/>
          <a:p>
            <a:pPr>
              <a:defRPr/>
            </a:pPr>
            <a:r>
              <a:rPr lang="en-US" smtClean="0"/>
              <a:t>09-06-2011 v3</a:t>
            </a:r>
            <a:endParaRPr lang="en-US" dirty="0"/>
          </a:p>
        </p:txBody>
      </p:sp>
      <p:sp>
        <p:nvSpPr>
          <p:cNvPr id="17411" name="Footer Placeholder 4"/>
          <p:cNvSpPr>
            <a:spLocks noGrp="1"/>
          </p:cNvSpPr>
          <p:nvPr>
            <p:ph type="ftr" sz="quarter" idx="11"/>
          </p:nvPr>
        </p:nvSpPr>
        <p:spPr/>
        <p:txBody>
          <a:bodyPr/>
          <a:lstStyle/>
          <a:p>
            <a:pPr>
              <a:defRPr/>
            </a:pPr>
            <a:r>
              <a:rPr lang="en-US" smtClean="0"/>
              <a:t>ORI-12 Orientation - Quiz</a:t>
            </a:r>
            <a:endParaRPr lang="en-US"/>
          </a:p>
        </p:txBody>
      </p:sp>
      <p:sp>
        <p:nvSpPr>
          <p:cNvPr id="17412" name="Slide Number Placeholder 5"/>
          <p:cNvSpPr>
            <a:spLocks noGrp="1"/>
          </p:cNvSpPr>
          <p:nvPr>
            <p:ph type="sldNum" sz="quarter" idx="12"/>
          </p:nvPr>
        </p:nvSpPr>
        <p:spPr/>
        <p:txBody>
          <a:bodyPr/>
          <a:lstStyle/>
          <a:p>
            <a:pPr>
              <a:defRPr/>
            </a:pPr>
            <a:fld id="{ABBF6E7C-3972-4214-9134-AA54DB397587}" type="slidenum">
              <a:rPr lang="en-US"/>
              <a:pPr>
                <a:defRPr/>
              </a:pPr>
              <a:t>3</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9123570"/>
      </p:ext>
    </p:extLst>
  </p:cSld>
  <p:clrMapOvr>
    <a:masterClrMapping/>
  </p:clrMapOvr>
  <p:transition advTm="114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p:cNvSpPr>
            <a:spLocks noGrp="1" noChangeArrowheads="1"/>
          </p:cNvSpPr>
          <p:nvPr>
            <p:ph type="title"/>
          </p:nvPr>
        </p:nvSpPr>
        <p:spPr/>
        <p:txBody>
          <a:bodyPr/>
          <a:lstStyle/>
          <a:p>
            <a:r>
              <a:rPr lang="en-US" smtClean="0"/>
              <a:t>Orientation Quiz Part 2</a:t>
            </a:r>
            <a:endParaRPr lang="en-US" dirty="0" smtClean="0"/>
          </a:p>
        </p:txBody>
      </p:sp>
      <p:sp>
        <p:nvSpPr>
          <p:cNvPr id="19459" name="Content Placeholder 6"/>
          <p:cNvSpPr>
            <a:spLocks noGrp="1"/>
          </p:cNvSpPr>
          <p:nvPr>
            <p:ph idx="1"/>
          </p:nvPr>
        </p:nvSpPr>
        <p:spPr/>
        <p:txBody>
          <a:bodyPr>
            <a:normAutofit fontScale="92500" lnSpcReduction="20000"/>
          </a:bodyPr>
          <a:lstStyle/>
          <a:p>
            <a:r>
              <a:rPr lang="en-US" dirty="0" smtClean="0"/>
              <a:t>Sally Edwards works and earns $35,000 a year.  She has simple interest and dividend income of $2,000 and rental income of $5,000 for which the volunteer has not been trained.  All her documents are available.</a:t>
            </a:r>
          </a:p>
          <a:p>
            <a:pPr lvl="1"/>
            <a:endParaRPr lang="en-US" dirty="0" smtClean="0"/>
          </a:p>
          <a:p>
            <a:pPr lvl="1"/>
            <a:r>
              <a:rPr lang="en-US" dirty="0" smtClean="0"/>
              <a:t>Can we do her taxes? If not, why not?</a:t>
            </a:r>
          </a:p>
          <a:p>
            <a:pPr lvl="1"/>
            <a:endParaRPr lang="en-US" dirty="0" smtClean="0"/>
          </a:p>
          <a:p>
            <a:pPr lvl="1"/>
            <a:r>
              <a:rPr lang="en-US" dirty="0"/>
              <a:t/>
            </a:r>
            <a:br>
              <a:rPr lang="en-US" dirty="0"/>
            </a:br>
            <a:r>
              <a:rPr lang="en-US" dirty="0" smtClean="0"/>
              <a:t/>
            </a:r>
            <a:br>
              <a:rPr lang="en-US" dirty="0" smtClean="0"/>
            </a:br>
            <a:r>
              <a:rPr lang="en-US" dirty="0" smtClean="0"/>
              <a:t/>
            </a:r>
            <a:br>
              <a:rPr lang="en-US" dirty="0" smtClean="0"/>
            </a:br>
            <a:endParaRPr lang="en-US" dirty="0" smtClean="0"/>
          </a:p>
        </p:txBody>
      </p:sp>
      <p:sp>
        <p:nvSpPr>
          <p:cNvPr id="17410" name="Date Placeholder 3"/>
          <p:cNvSpPr>
            <a:spLocks noGrp="1"/>
          </p:cNvSpPr>
          <p:nvPr>
            <p:ph type="dt" sz="half" idx="10"/>
          </p:nvPr>
        </p:nvSpPr>
        <p:spPr/>
        <p:txBody>
          <a:bodyPr/>
          <a:lstStyle/>
          <a:p>
            <a:r>
              <a:rPr lang="en-US" smtClean="0"/>
              <a:t>09-06-2011 v3</a:t>
            </a:r>
            <a:endParaRPr lang="en-US" dirty="0"/>
          </a:p>
        </p:txBody>
      </p:sp>
      <p:sp>
        <p:nvSpPr>
          <p:cNvPr id="17411" name="Footer Placeholder 4"/>
          <p:cNvSpPr>
            <a:spLocks noGrp="1"/>
          </p:cNvSpPr>
          <p:nvPr>
            <p:ph type="ftr" sz="quarter" idx="11"/>
          </p:nvPr>
        </p:nvSpPr>
        <p:spPr/>
        <p:txBody>
          <a:bodyPr/>
          <a:lstStyle/>
          <a:p>
            <a:r>
              <a:rPr lang="en-US" smtClean="0"/>
              <a:t>ORI-12 Orientation - Quiz</a:t>
            </a:r>
            <a:endParaRPr lang="en-US"/>
          </a:p>
        </p:txBody>
      </p:sp>
      <p:sp>
        <p:nvSpPr>
          <p:cNvPr id="17412" name="Slide Number Placeholder 5"/>
          <p:cNvSpPr>
            <a:spLocks noGrp="1"/>
          </p:cNvSpPr>
          <p:nvPr>
            <p:ph type="sldNum" sz="quarter" idx="12"/>
          </p:nvPr>
        </p:nvSpPr>
        <p:spPr/>
        <p:txBody>
          <a:bodyPr/>
          <a:lstStyle/>
          <a:p>
            <a:fld id="{5544EE93-4F24-449C-B064-DF7F18528A79}" type="slidenum">
              <a:rPr lang="en-US" smtClean="0"/>
              <a:pPr/>
              <a:t>4</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84132343"/>
      </p:ext>
    </p:extLst>
  </p:cSld>
  <p:clrMapOvr>
    <a:masterClrMapping/>
  </p:clrMapOvr>
  <p:transition advTm="234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p:cNvSpPr>
            <a:spLocks noGrp="1" noChangeArrowheads="1"/>
          </p:cNvSpPr>
          <p:nvPr>
            <p:ph type="title"/>
          </p:nvPr>
        </p:nvSpPr>
        <p:spPr/>
        <p:txBody>
          <a:bodyPr/>
          <a:lstStyle/>
          <a:p>
            <a:r>
              <a:rPr lang="en-US" smtClean="0"/>
              <a:t>Orientation Quiz Part 2</a:t>
            </a:r>
            <a:endParaRPr lang="en-US" dirty="0" smtClean="0"/>
          </a:p>
        </p:txBody>
      </p:sp>
      <p:sp>
        <p:nvSpPr>
          <p:cNvPr id="20483" name="Content Placeholder 6"/>
          <p:cNvSpPr>
            <a:spLocks noGrp="1"/>
          </p:cNvSpPr>
          <p:nvPr>
            <p:ph idx="1"/>
          </p:nvPr>
        </p:nvSpPr>
        <p:spPr/>
        <p:txBody>
          <a:bodyPr>
            <a:normAutofit fontScale="92500" lnSpcReduction="20000"/>
          </a:bodyPr>
          <a:lstStyle/>
          <a:p>
            <a:r>
              <a:rPr lang="en-US" dirty="0" smtClean="0"/>
              <a:t>Sally Edwards works and earns $35,000 a year.  She has simple interest and dividend income of $2,000 and rental income of $5,000 for which the volunteer has not been trained.  All her documents are available.</a:t>
            </a:r>
          </a:p>
          <a:p>
            <a:pPr lvl="1"/>
            <a:endParaRPr lang="en-US" dirty="0" smtClean="0"/>
          </a:p>
          <a:p>
            <a:pPr lvl="1"/>
            <a:r>
              <a:rPr lang="en-US" dirty="0" smtClean="0"/>
              <a:t>Can we do her taxes? If not, why not?</a:t>
            </a:r>
          </a:p>
          <a:p>
            <a:pPr lvl="1"/>
            <a:endParaRPr lang="en-US" dirty="0" smtClean="0"/>
          </a:p>
          <a:p>
            <a:pPr lvl="1"/>
            <a:r>
              <a:rPr lang="en-US" dirty="0" smtClean="0"/>
              <a:t>No, because the volunteer has not been trained for rental income.  In addition, rental income is out of scope for volunteers.  Out of scope issues will be discussed later.</a:t>
            </a:r>
          </a:p>
          <a:p>
            <a:pPr lvl="1"/>
            <a:endParaRPr lang="en-US" dirty="0" smtClean="0"/>
          </a:p>
          <a:p>
            <a:endParaRPr lang="en-US" dirty="0" smtClean="0"/>
          </a:p>
        </p:txBody>
      </p:sp>
      <p:sp>
        <p:nvSpPr>
          <p:cNvPr id="17410" name="Date Placeholder 3"/>
          <p:cNvSpPr>
            <a:spLocks noGrp="1"/>
          </p:cNvSpPr>
          <p:nvPr>
            <p:ph type="dt" sz="half" idx="10"/>
          </p:nvPr>
        </p:nvSpPr>
        <p:spPr/>
        <p:txBody>
          <a:bodyPr/>
          <a:lstStyle/>
          <a:p>
            <a:r>
              <a:rPr lang="en-US" smtClean="0"/>
              <a:t>09-06-2011 v3</a:t>
            </a:r>
            <a:endParaRPr lang="en-US" dirty="0"/>
          </a:p>
        </p:txBody>
      </p:sp>
      <p:sp>
        <p:nvSpPr>
          <p:cNvPr id="17411" name="Footer Placeholder 4"/>
          <p:cNvSpPr>
            <a:spLocks noGrp="1"/>
          </p:cNvSpPr>
          <p:nvPr>
            <p:ph type="ftr" sz="quarter" idx="11"/>
          </p:nvPr>
        </p:nvSpPr>
        <p:spPr/>
        <p:txBody>
          <a:bodyPr/>
          <a:lstStyle/>
          <a:p>
            <a:r>
              <a:rPr lang="en-US" smtClean="0"/>
              <a:t>ORI-12 Orientation - Quiz</a:t>
            </a:r>
            <a:endParaRPr lang="en-US"/>
          </a:p>
        </p:txBody>
      </p:sp>
      <p:sp>
        <p:nvSpPr>
          <p:cNvPr id="17412" name="Slide Number Placeholder 5"/>
          <p:cNvSpPr>
            <a:spLocks noGrp="1"/>
          </p:cNvSpPr>
          <p:nvPr>
            <p:ph type="sldNum" sz="quarter" idx="12"/>
          </p:nvPr>
        </p:nvSpPr>
        <p:spPr/>
        <p:txBody>
          <a:bodyPr/>
          <a:lstStyle/>
          <a:p>
            <a:fld id="{81441D48-D9AA-4C48-8279-5FBFA49844E3}" type="slidenum">
              <a:rPr lang="en-US" smtClean="0"/>
              <a:pPr/>
              <a:t>5</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10174929"/>
      </p:ext>
    </p:extLst>
  </p:cSld>
  <p:clrMapOvr>
    <a:masterClrMapping/>
  </p:clrMapOvr>
  <p:transition advTm="133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p:cNvSpPr>
            <a:spLocks noGrp="1" noChangeArrowheads="1"/>
          </p:cNvSpPr>
          <p:nvPr>
            <p:ph type="title"/>
          </p:nvPr>
        </p:nvSpPr>
        <p:spPr/>
        <p:txBody>
          <a:bodyPr/>
          <a:lstStyle/>
          <a:p>
            <a:r>
              <a:rPr lang="en-US" smtClean="0"/>
              <a:t>Orientation Quiz Part 3</a:t>
            </a:r>
            <a:endParaRPr lang="en-US" dirty="0" smtClean="0"/>
          </a:p>
        </p:txBody>
      </p:sp>
      <p:sp>
        <p:nvSpPr>
          <p:cNvPr id="14339" name="Content Placeholder 6"/>
          <p:cNvSpPr>
            <a:spLocks noGrp="1"/>
          </p:cNvSpPr>
          <p:nvPr>
            <p:ph idx="1"/>
          </p:nvPr>
        </p:nvSpPr>
        <p:spPr/>
        <p:txBody>
          <a:bodyPr>
            <a:normAutofit fontScale="92500" lnSpcReduction="20000"/>
          </a:bodyPr>
          <a:lstStyle/>
          <a:p>
            <a:r>
              <a:rPr lang="en-US" dirty="0" smtClean="0"/>
              <a:t>Sam Donnellson and his wife, Jane, are both 25 and make a combined income of $32,000.  They have all the appropriate documents to support their income.</a:t>
            </a:r>
          </a:p>
          <a:p>
            <a:pPr lvl="1"/>
            <a:endParaRPr lang="en-US" dirty="0" smtClean="0"/>
          </a:p>
          <a:p>
            <a:pPr lvl="1"/>
            <a:r>
              <a:rPr lang="en-US" dirty="0" smtClean="0"/>
              <a:t>Can we do their taxes? If not, why not?</a:t>
            </a:r>
          </a:p>
          <a:p>
            <a:pPr lvl="1"/>
            <a:endParaRPr lang="en-US" dirty="0" smtClean="0"/>
          </a:p>
          <a:p>
            <a:pPr lvl="1"/>
            <a:r>
              <a:rPr lang="en-US" dirty="0"/>
              <a:t/>
            </a:r>
            <a:br>
              <a:rPr lang="en-US" dirty="0"/>
            </a:br>
            <a:r>
              <a:rPr lang="en-US" dirty="0" smtClean="0"/>
              <a:t/>
            </a:r>
            <a:br>
              <a:rPr lang="en-US" dirty="0" smtClean="0"/>
            </a:br>
            <a:r>
              <a:rPr lang="en-US" dirty="0" smtClean="0"/>
              <a:t/>
            </a:r>
            <a:br>
              <a:rPr lang="en-US" dirty="0" smtClean="0"/>
            </a:br>
            <a:endParaRPr lang="en-US" dirty="0" smtClean="0"/>
          </a:p>
          <a:p>
            <a:pPr marL="457200" lvl="1" indent="0">
              <a:buNone/>
            </a:pPr>
            <a:endParaRPr lang="en-US" dirty="0" smtClean="0"/>
          </a:p>
        </p:txBody>
      </p:sp>
      <p:sp>
        <p:nvSpPr>
          <p:cNvPr id="17410" name="Date Placeholder 3"/>
          <p:cNvSpPr>
            <a:spLocks noGrp="1"/>
          </p:cNvSpPr>
          <p:nvPr>
            <p:ph type="dt" sz="half" idx="10"/>
          </p:nvPr>
        </p:nvSpPr>
        <p:spPr/>
        <p:txBody>
          <a:bodyPr/>
          <a:lstStyle/>
          <a:p>
            <a:r>
              <a:rPr lang="en-US" smtClean="0"/>
              <a:t>09-06-2011 v3</a:t>
            </a:r>
            <a:endParaRPr lang="en-US" dirty="0"/>
          </a:p>
        </p:txBody>
      </p:sp>
      <p:sp>
        <p:nvSpPr>
          <p:cNvPr id="17411" name="Footer Placeholder 4"/>
          <p:cNvSpPr>
            <a:spLocks noGrp="1"/>
          </p:cNvSpPr>
          <p:nvPr>
            <p:ph type="ftr" sz="quarter" idx="11"/>
          </p:nvPr>
        </p:nvSpPr>
        <p:spPr/>
        <p:txBody>
          <a:bodyPr/>
          <a:lstStyle/>
          <a:p>
            <a:r>
              <a:rPr lang="en-US" smtClean="0"/>
              <a:t>ORI-12 Orientation - Quiz</a:t>
            </a:r>
            <a:endParaRPr lang="en-US"/>
          </a:p>
        </p:txBody>
      </p:sp>
      <p:sp>
        <p:nvSpPr>
          <p:cNvPr id="17412" name="Slide Number Placeholder 5"/>
          <p:cNvSpPr>
            <a:spLocks noGrp="1"/>
          </p:cNvSpPr>
          <p:nvPr>
            <p:ph type="sldNum" sz="quarter" idx="12"/>
          </p:nvPr>
        </p:nvSpPr>
        <p:spPr/>
        <p:txBody>
          <a:bodyPr/>
          <a:lstStyle/>
          <a:p>
            <a:fld id="{6E99FD8E-52AE-4FB9-89FC-7CD17F4AA2F2}" type="slidenum">
              <a:rPr lang="en-US" smtClean="0"/>
              <a:pPr/>
              <a:t>6</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4670142"/>
      </p:ext>
    </p:extLst>
  </p:cSld>
  <p:clrMapOvr>
    <a:masterClrMapping/>
  </p:clrMapOvr>
  <p:transition advTm="209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p:cNvSpPr>
            <a:spLocks noGrp="1" noChangeArrowheads="1"/>
          </p:cNvSpPr>
          <p:nvPr>
            <p:ph type="title"/>
          </p:nvPr>
        </p:nvSpPr>
        <p:spPr/>
        <p:txBody>
          <a:bodyPr/>
          <a:lstStyle/>
          <a:p>
            <a:r>
              <a:rPr lang="en-US" smtClean="0"/>
              <a:t>Orientation Quiz Part 3</a:t>
            </a:r>
            <a:endParaRPr lang="en-US" dirty="0" smtClean="0"/>
          </a:p>
        </p:txBody>
      </p:sp>
      <p:sp>
        <p:nvSpPr>
          <p:cNvPr id="14339" name="Content Placeholder 6"/>
          <p:cNvSpPr>
            <a:spLocks noGrp="1"/>
          </p:cNvSpPr>
          <p:nvPr>
            <p:ph idx="1"/>
          </p:nvPr>
        </p:nvSpPr>
        <p:spPr/>
        <p:txBody>
          <a:bodyPr>
            <a:normAutofit fontScale="92500" lnSpcReduction="20000"/>
          </a:bodyPr>
          <a:lstStyle/>
          <a:p>
            <a:r>
              <a:rPr lang="en-US" dirty="0" smtClean="0"/>
              <a:t>Sam Donnellson and his wife, Jane, are both 25 and make a combined income of $32,000.  They have all the appropriate documents to support their income.</a:t>
            </a:r>
          </a:p>
          <a:p>
            <a:pPr lvl="1"/>
            <a:endParaRPr lang="en-US" dirty="0" smtClean="0"/>
          </a:p>
          <a:p>
            <a:pPr lvl="1"/>
            <a:r>
              <a:rPr lang="en-US" dirty="0" smtClean="0"/>
              <a:t>Can we do their taxes? If not, why not?</a:t>
            </a:r>
          </a:p>
          <a:p>
            <a:pPr lvl="1"/>
            <a:endParaRPr lang="en-US" dirty="0" smtClean="0"/>
          </a:p>
          <a:p>
            <a:pPr lvl="1"/>
            <a:r>
              <a:rPr lang="en-US" dirty="0" smtClean="0"/>
              <a:t>Yes, these are typical clients. There are no age requirements for clients, but the volunteer must have been trained and IRS certified to prepare taxes.</a:t>
            </a:r>
          </a:p>
        </p:txBody>
      </p:sp>
      <p:sp>
        <p:nvSpPr>
          <p:cNvPr id="17410" name="Date Placeholder 3"/>
          <p:cNvSpPr>
            <a:spLocks noGrp="1"/>
          </p:cNvSpPr>
          <p:nvPr>
            <p:ph type="dt" sz="half" idx="10"/>
          </p:nvPr>
        </p:nvSpPr>
        <p:spPr/>
        <p:txBody>
          <a:bodyPr/>
          <a:lstStyle/>
          <a:p>
            <a:r>
              <a:rPr lang="en-US" smtClean="0"/>
              <a:t>09-06-2011 v3</a:t>
            </a:r>
            <a:endParaRPr lang="en-US" dirty="0"/>
          </a:p>
        </p:txBody>
      </p:sp>
      <p:sp>
        <p:nvSpPr>
          <p:cNvPr id="17411" name="Footer Placeholder 4"/>
          <p:cNvSpPr>
            <a:spLocks noGrp="1"/>
          </p:cNvSpPr>
          <p:nvPr>
            <p:ph type="ftr" sz="quarter" idx="11"/>
          </p:nvPr>
        </p:nvSpPr>
        <p:spPr/>
        <p:txBody>
          <a:bodyPr/>
          <a:lstStyle/>
          <a:p>
            <a:r>
              <a:rPr lang="en-US" smtClean="0"/>
              <a:t>ORI-12 Orientation - Quiz</a:t>
            </a:r>
            <a:endParaRPr lang="en-US"/>
          </a:p>
        </p:txBody>
      </p:sp>
      <p:sp>
        <p:nvSpPr>
          <p:cNvPr id="17412" name="Slide Number Placeholder 5"/>
          <p:cNvSpPr>
            <a:spLocks noGrp="1"/>
          </p:cNvSpPr>
          <p:nvPr>
            <p:ph type="sldNum" sz="quarter" idx="12"/>
          </p:nvPr>
        </p:nvSpPr>
        <p:spPr/>
        <p:txBody>
          <a:bodyPr/>
          <a:lstStyle/>
          <a:p>
            <a:fld id="{6E99FD8E-52AE-4FB9-89FC-7CD17F4AA2F2}" type="slidenum">
              <a:rPr lang="en-US" smtClean="0"/>
              <a:pPr/>
              <a:t>7</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64335695"/>
      </p:ext>
    </p:extLst>
  </p:cSld>
  <p:clrMapOvr>
    <a:masterClrMapping/>
  </p:clrMapOvr>
  <p:transition advTm="142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p:cNvSpPr>
            <a:spLocks noGrp="1" noChangeArrowheads="1"/>
          </p:cNvSpPr>
          <p:nvPr>
            <p:ph type="title"/>
          </p:nvPr>
        </p:nvSpPr>
        <p:spPr/>
        <p:txBody>
          <a:bodyPr/>
          <a:lstStyle/>
          <a:p>
            <a:r>
              <a:rPr lang="en-US" smtClean="0"/>
              <a:t>Orientation Quiz Part 4</a:t>
            </a:r>
            <a:endParaRPr lang="en-US" dirty="0" smtClean="0"/>
          </a:p>
        </p:txBody>
      </p:sp>
      <p:sp>
        <p:nvSpPr>
          <p:cNvPr id="23555" name="Content Placeholder 6"/>
          <p:cNvSpPr>
            <a:spLocks noGrp="1"/>
          </p:cNvSpPr>
          <p:nvPr>
            <p:ph idx="1"/>
          </p:nvPr>
        </p:nvSpPr>
        <p:spPr/>
        <p:txBody>
          <a:bodyPr>
            <a:normAutofit fontScale="77500" lnSpcReduction="20000"/>
          </a:bodyPr>
          <a:lstStyle/>
          <a:p>
            <a:r>
              <a:rPr lang="en-US" dirty="0" smtClean="0"/>
              <a:t>Mary Brown, a new tax volunteer, has just completed a client’s tax return, but was unsure of how to include a dividend.  She leaves her table to consult another more experienced volunteer in another room.</a:t>
            </a:r>
          </a:p>
          <a:p>
            <a:pPr lvl="1"/>
            <a:endParaRPr lang="en-US" dirty="0" smtClean="0"/>
          </a:p>
          <a:p>
            <a:pPr lvl="1"/>
            <a:r>
              <a:rPr lang="en-US" dirty="0" smtClean="0"/>
              <a:t>Is she allowed to do that and if not why not?</a:t>
            </a:r>
          </a:p>
          <a:p>
            <a:pPr lvl="1"/>
            <a:endParaRPr lang="en-US" dirty="0" smtClean="0"/>
          </a:p>
          <a:p>
            <a:pPr lvl="1"/>
            <a:r>
              <a:rPr lang="en-US" dirty="0" smtClean="0"/>
              <a:t> </a:t>
            </a:r>
          </a:p>
          <a:p>
            <a:pPr lvl="2"/>
            <a:r>
              <a:rPr lang="en-US" dirty="0" smtClean="0"/>
              <a:t/>
            </a:r>
            <a:br>
              <a:rPr lang="en-US" dirty="0" smtClean="0"/>
            </a:br>
            <a:r>
              <a:rPr lang="en-US" dirty="0" smtClean="0"/>
              <a:t/>
            </a:r>
            <a:br>
              <a:rPr lang="en-US" dirty="0" smtClean="0"/>
            </a:br>
            <a:endParaRPr lang="en-US" dirty="0" smtClean="0"/>
          </a:p>
          <a:p>
            <a:pPr lvl="2"/>
            <a:r>
              <a:rPr lang="en-US" dirty="0" smtClean="0"/>
              <a:t/>
            </a:r>
            <a:br>
              <a:rPr lang="en-US" dirty="0" smtClean="0"/>
            </a:br>
            <a:r>
              <a:rPr lang="en-US" dirty="0" smtClean="0"/>
              <a:t/>
            </a:r>
            <a:br>
              <a:rPr lang="en-US" dirty="0" smtClean="0"/>
            </a:br>
            <a:endParaRPr lang="en-US" dirty="0" smtClean="0"/>
          </a:p>
          <a:p>
            <a:pPr lvl="2"/>
            <a:endParaRPr lang="en-US" dirty="0" smtClean="0"/>
          </a:p>
        </p:txBody>
      </p:sp>
      <p:sp>
        <p:nvSpPr>
          <p:cNvPr id="17410" name="Date Placeholder 3"/>
          <p:cNvSpPr>
            <a:spLocks noGrp="1"/>
          </p:cNvSpPr>
          <p:nvPr>
            <p:ph type="dt" sz="half" idx="10"/>
          </p:nvPr>
        </p:nvSpPr>
        <p:spPr/>
        <p:txBody>
          <a:bodyPr/>
          <a:lstStyle/>
          <a:p>
            <a:r>
              <a:rPr lang="en-US" smtClean="0"/>
              <a:t>09-06-2011 v3</a:t>
            </a:r>
            <a:endParaRPr lang="en-US" dirty="0"/>
          </a:p>
        </p:txBody>
      </p:sp>
      <p:sp>
        <p:nvSpPr>
          <p:cNvPr id="17411" name="Footer Placeholder 4"/>
          <p:cNvSpPr>
            <a:spLocks noGrp="1"/>
          </p:cNvSpPr>
          <p:nvPr>
            <p:ph type="ftr" sz="quarter" idx="11"/>
          </p:nvPr>
        </p:nvSpPr>
        <p:spPr/>
        <p:txBody>
          <a:bodyPr/>
          <a:lstStyle/>
          <a:p>
            <a:r>
              <a:rPr lang="en-US" smtClean="0"/>
              <a:t>ORI-12 Orientation - Quiz</a:t>
            </a:r>
            <a:endParaRPr lang="en-US"/>
          </a:p>
        </p:txBody>
      </p:sp>
      <p:sp>
        <p:nvSpPr>
          <p:cNvPr id="17412" name="Slide Number Placeholder 5"/>
          <p:cNvSpPr>
            <a:spLocks noGrp="1"/>
          </p:cNvSpPr>
          <p:nvPr>
            <p:ph type="sldNum" sz="quarter" idx="12"/>
          </p:nvPr>
        </p:nvSpPr>
        <p:spPr/>
        <p:txBody>
          <a:bodyPr/>
          <a:lstStyle/>
          <a:p>
            <a:fld id="{1841FD78-24D9-420A-90FD-F29290262122}" type="slidenum">
              <a:rPr lang="en-US" smtClean="0"/>
              <a:pPr/>
              <a:t>8</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21405942"/>
      </p:ext>
    </p:extLst>
  </p:cSld>
  <p:clrMapOvr>
    <a:masterClrMapping/>
  </p:clrMapOvr>
  <p:transition advTm="256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p:cNvSpPr>
            <a:spLocks noGrp="1" noChangeArrowheads="1"/>
          </p:cNvSpPr>
          <p:nvPr>
            <p:ph type="title"/>
          </p:nvPr>
        </p:nvSpPr>
        <p:spPr/>
        <p:txBody>
          <a:bodyPr/>
          <a:lstStyle/>
          <a:p>
            <a:r>
              <a:rPr lang="en-US" smtClean="0"/>
              <a:t>Orientation Quiz Part 4</a:t>
            </a:r>
            <a:endParaRPr lang="en-US" dirty="0" smtClean="0"/>
          </a:p>
        </p:txBody>
      </p:sp>
      <p:sp>
        <p:nvSpPr>
          <p:cNvPr id="24579" name="Content Placeholder 6"/>
          <p:cNvSpPr>
            <a:spLocks noGrp="1"/>
          </p:cNvSpPr>
          <p:nvPr>
            <p:ph idx="1"/>
          </p:nvPr>
        </p:nvSpPr>
        <p:spPr/>
        <p:txBody>
          <a:bodyPr>
            <a:normAutofit fontScale="77500" lnSpcReduction="20000"/>
          </a:bodyPr>
          <a:lstStyle/>
          <a:p>
            <a:r>
              <a:rPr lang="en-US" dirty="0" smtClean="0"/>
              <a:t>Mary Brown, a new tax volunteer, has just completed a client’s tax return, but was unsure of how to include a dividend.  She leaves her table to consult another more experienced volunteer in another room.</a:t>
            </a:r>
          </a:p>
          <a:p>
            <a:pPr lvl="1"/>
            <a:endParaRPr lang="en-US" dirty="0" smtClean="0"/>
          </a:p>
          <a:p>
            <a:pPr lvl="1"/>
            <a:r>
              <a:rPr lang="en-US" dirty="0" smtClean="0"/>
              <a:t>Is she allowed to do that and if not why not?</a:t>
            </a:r>
          </a:p>
          <a:p>
            <a:pPr lvl="1"/>
            <a:endParaRPr lang="en-US" dirty="0" smtClean="0"/>
          </a:p>
          <a:p>
            <a:pPr lvl="1"/>
            <a:r>
              <a:rPr lang="en-US" dirty="0" smtClean="0"/>
              <a:t>There are a few issues here.</a:t>
            </a:r>
          </a:p>
          <a:p>
            <a:pPr lvl="2"/>
            <a:r>
              <a:rPr lang="en-US" dirty="0" smtClean="0"/>
              <a:t>Counselors can discuss issues with other counselors, but taxpayer personal information should not be disclosed unless it is required to resolve the tax issue.</a:t>
            </a:r>
          </a:p>
          <a:p>
            <a:pPr lvl="2"/>
            <a:r>
              <a:rPr lang="en-US" dirty="0" smtClean="0"/>
              <a:t>Counselor must safeguard TP data, so the volunteer cannot leave their computer unattended with TP data visible unless the computer is closed or protected from bystanders.</a:t>
            </a:r>
          </a:p>
          <a:p>
            <a:pPr lvl="1"/>
            <a:endParaRPr lang="en-US" dirty="0"/>
          </a:p>
          <a:p>
            <a:pPr lvl="1"/>
            <a:endParaRPr lang="en-US" dirty="0" smtClean="0"/>
          </a:p>
        </p:txBody>
      </p:sp>
      <p:sp>
        <p:nvSpPr>
          <p:cNvPr id="17410" name="Date Placeholder 3"/>
          <p:cNvSpPr>
            <a:spLocks noGrp="1"/>
          </p:cNvSpPr>
          <p:nvPr>
            <p:ph type="dt" sz="half" idx="10"/>
          </p:nvPr>
        </p:nvSpPr>
        <p:spPr/>
        <p:txBody>
          <a:bodyPr/>
          <a:lstStyle/>
          <a:p>
            <a:r>
              <a:rPr lang="en-US" smtClean="0"/>
              <a:t>09-06-2011 v3</a:t>
            </a:r>
            <a:endParaRPr lang="en-US" dirty="0"/>
          </a:p>
        </p:txBody>
      </p:sp>
      <p:sp>
        <p:nvSpPr>
          <p:cNvPr id="17411" name="Footer Placeholder 4"/>
          <p:cNvSpPr>
            <a:spLocks noGrp="1"/>
          </p:cNvSpPr>
          <p:nvPr>
            <p:ph type="ftr" sz="quarter" idx="11"/>
          </p:nvPr>
        </p:nvSpPr>
        <p:spPr/>
        <p:txBody>
          <a:bodyPr/>
          <a:lstStyle/>
          <a:p>
            <a:r>
              <a:rPr lang="en-US" smtClean="0"/>
              <a:t>ORI-12 Orientation - Quiz</a:t>
            </a:r>
            <a:endParaRPr lang="en-US"/>
          </a:p>
        </p:txBody>
      </p:sp>
      <p:sp>
        <p:nvSpPr>
          <p:cNvPr id="17412" name="Slide Number Placeholder 5"/>
          <p:cNvSpPr>
            <a:spLocks noGrp="1"/>
          </p:cNvSpPr>
          <p:nvPr>
            <p:ph type="sldNum" sz="quarter" idx="12"/>
          </p:nvPr>
        </p:nvSpPr>
        <p:spPr/>
        <p:txBody>
          <a:bodyPr/>
          <a:lstStyle/>
          <a:p>
            <a:fld id="{7C9D252D-C807-4A1A-9DBD-588D3A83D896}" type="slidenum">
              <a:rPr lang="en-US" smtClean="0"/>
              <a:pPr/>
              <a:t>9</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24238984"/>
      </p:ext>
    </p:extLst>
  </p:cSld>
  <p:clrMapOvr>
    <a:masterClrMapping/>
  </p:clrMapOvr>
  <p:transition advTm="298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Presentation Template Dark v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 Template Dark v1</Template>
  <TotalTime>94</TotalTime>
  <Words>1709</Words>
  <Application>Microsoft Office PowerPoint</Application>
  <PresentationFormat>On-screen Show (4:3)</PresentationFormat>
  <Paragraphs>190</Paragraphs>
  <Slides>21</Slides>
  <Notes>0</Notes>
  <HiddenSlides>0</HiddenSlides>
  <MMClips>21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Presentation Template Dark v1</vt:lpstr>
      <vt:lpstr>Orientation Quiz</vt:lpstr>
      <vt:lpstr>Orientation Quiz Part 1</vt:lpstr>
      <vt:lpstr>Orientation Quiz Part 1</vt:lpstr>
      <vt:lpstr>Orientation Quiz Part 2</vt:lpstr>
      <vt:lpstr>Orientation Quiz Part 2</vt:lpstr>
      <vt:lpstr>Orientation Quiz Part 3</vt:lpstr>
      <vt:lpstr>Orientation Quiz Part 3</vt:lpstr>
      <vt:lpstr>Orientation Quiz Part 4</vt:lpstr>
      <vt:lpstr>Orientation Quiz Part 4</vt:lpstr>
      <vt:lpstr>Orientation Quiz Part 5</vt:lpstr>
      <vt:lpstr>Orientation Quiz Part 5</vt:lpstr>
      <vt:lpstr>Orientation Quiz Part 6</vt:lpstr>
      <vt:lpstr>Orientation Quiz Part 6</vt:lpstr>
      <vt:lpstr>Orientation Quiz Part 7</vt:lpstr>
      <vt:lpstr>Orientation Quiz Part 7</vt:lpstr>
      <vt:lpstr>Orientation Quiz Part 8</vt:lpstr>
      <vt:lpstr>Orientation Quiz Part 8</vt:lpstr>
      <vt:lpstr>Orientation Quiz Part 9</vt:lpstr>
      <vt:lpstr>Orientation Quiz Part 9</vt:lpstr>
      <vt:lpstr>Orientation Quiz Part 10</vt:lpstr>
      <vt:lpstr>Orientation Quiz Part 10</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Orientation Quiz</dc:title>
  <dc:creator>HershAl</dc:creator>
  <cp:lastModifiedBy>HershAl</cp:lastModifiedBy>
  <cp:revision>11</cp:revision>
  <dcterms:created xsi:type="dcterms:W3CDTF">2011-08-23T15:02:58Z</dcterms:created>
  <dcterms:modified xsi:type="dcterms:W3CDTF">2011-10-10T23:06:23Z</dcterms:modified>
</cp:coreProperties>
</file>